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0.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657" r:id="rId2"/>
    <p:sldMasterId id="2147483675" r:id="rId3"/>
    <p:sldMasterId id="2147483667" r:id="rId4"/>
    <p:sldMasterId id="2147483673" r:id="rId5"/>
    <p:sldMasterId id="2147483662" r:id="rId6"/>
    <p:sldMasterId id="2147483692" r:id="rId7"/>
    <p:sldMasterId id="2147483695" r:id="rId8"/>
    <p:sldMasterId id="2147483705" r:id="rId9"/>
    <p:sldMasterId id="2147483720" r:id="rId10"/>
    <p:sldMasterId id="2147483730" r:id="rId11"/>
  </p:sldMasterIdLst>
  <p:notesMasterIdLst>
    <p:notesMasterId r:id="rId51"/>
  </p:notesMasterIdLst>
  <p:handoutMasterIdLst>
    <p:handoutMasterId r:id="rId52"/>
  </p:handoutMasterIdLst>
  <p:sldIdLst>
    <p:sldId id="478" r:id="rId12"/>
    <p:sldId id="441" r:id="rId13"/>
    <p:sldId id="481" r:id="rId14"/>
    <p:sldId id="479" r:id="rId15"/>
    <p:sldId id="442" r:id="rId16"/>
    <p:sldId id="480" r:id="rId17"/>
    <p:sldId id="483" r:id="rId18"/>
    <p:sldId id="485" r:id="rId19"/>
    <p:sldId id="488" r:id="rId20"/>
    <p:sldId id="484" r:id="rId21"/>
    <p:sldId id="446" r:id="rId22"/>
    <p:sldId id="356" r:id="rId23"/>
    <p:sldId id="385" r:id="rId24"/>
    <p:sldId id="472" r:id="rId25"/>
    <p:sldId id="448" r:id="rId26"/>
    <p:sldId id="474" r:id="rId27"/>
    <p:sldId id="473" r:id="rId28"/>
    <p:sldId id="437" r:id="rId29"/>
    <p:sldId id="486" r:id="rId30"/>
    <p:sldId id="417" r:id="rId31"/>
    <p:sldId id="487" r:id="rId32"/>
    <p:sldId id="418" r:id="rId33"/>
    <p:sldId id="419" r:id="rId34"/>
    <p:sldId id="269" r:id="rId35"/>
    <p:sldId id="257" r:id="rId36"/>
    <p:sldId id="267" r:id="rId37"/>
    <p:sldId id="258" r:id="rId38"/>
    <p:sldId id="268" r:id="rId39"/>
    <p:sldId id="259" r:id="rId40"/>
    <p:sldId id="264" r:id="rId41"/>
    <p:sldId id="260" r:id="rId42"/>
    <p:sldId id="265" r:id="rId43"/>
    <p:sldId id="261" r:id="rId44"/>
    <p:sldId id="266" r:id="rId45"/>
    <p:sldId id="262" r:id="rId46"/>
    <p:sldId id="270" r:id="rId47"/>
    <p:sldId id="271" r:id="rId48"/>
    <p:sldId id="273" r:id="rId49"/>
    <p:sldId id="272" r:id="rId5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FB59C5A-3E66-4870-8939-CEA141764252}">
          <p14:sldIdLst>
            <p14:sldId id="478"/>
            <p14:sldId id="441"/>
            <p14:sldId id="481"/>
            <p14:sldId id="479"/>
            <p14:sldId id="442"/>
            <p14:sldId id="480"/>
            <p14:sldId id="483"/>
            <p14:sldId id="485"/>
            <p14:sldId id="488"/>
            <p14:sldId id="484"/>
            <p14:sldId id="446"/>
            <p14:sldId id="356"/>
            <p14:sldId id="385"/>
            <p14:sldId id="472"/>
            <p14:sldId id="448"/>
            <p14:sldId id="474"/>
            <p14:sldId id="473"/>
            <p14:sldId id="437"/>
            <p14:sldId id="486"/>
            <p14:sldId id="417"/>
            <p14:sldId id="487"/>
            <p14:sldId id="418"/>
            <p14:sldId id="419"/>
            <p14:sldId id="269"/>
            <p14:sldId id="257"/>
            <p14:sldId id="267"/>
            <p14:sldId id="258"/>
            <p14:sldId id="268"/>
            <p14:sldId id="259"/>
            <p14:sldId id="264"/>
            <p14:sldId id="260"/>
            <p14:sldId id="265"/>
            <p14:sldId id="261"/>
            <p14:sldId id="266"/>
            <p14:sldId id="262"/>
            <p14:sldId id="270"/>
            <p14:sldId id="271"/>
            <p14:sldId id="273"/>
            <p14:sldId id="272"/>
          </p14:sldIdLst>
        </p14:section>
      </p14:sectionLst>
    </p:ext>
    <p:ext uri="{EFAFB233-063F-42B5-8137-9DF3F51BA10A}">
      <p15:sldGuideLst xmlns:p15="http://schemas.microsoft.com/office/powerpoint/2012/main">
        <p15:guide id="1" orient="horz" pos="773">
          <p15:clr>
            <a:srgbClr val="A4A3A4"/>
          </p15:clr>
        </p15:guide>
        <p15:guide id="2" pos="183">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elia Pavlik" initials="AP" lastIdx="6" clrIdx="0">
    <p:extLst>
      <p:ext uri="{19B8F6BF-5375-455C-9EA6-DF929625EA0E}">
        <p15:presenceInfo xmlns:p15="http://schemas.microsoft.com/office/powerpoint/2012/main" userId="19a07ee0f593f2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7D00"/>
    <a:srgbClr val="B08600"/>
    <a:srgbClr val="BF9000"/>
    <a:srgbClr val="EEB211"/>
    <a:srgbClr val="262626"/>
    <a:srgbClr val="FFCCC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1BEF11-D1B7-4142-AF82-15E6736F8475}" v="10" dt="2021-09-01T13:50:41.093"/>
    <p1510:client id="{E8ADE136-621A-4D03-8817-C7A4A523EAC5}" v="746" dt="2021-08-31T18:01:22.7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904" y="176"/>
      </p:cViewPr>
      <p:guideLst>
        <p:guide orient="horz" pos="773"/>
        <p:guide pos="183"/>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5.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unach, Dawn M" userId="2ac734ed-a05e-4fd1-96ae-88be6dfff8cf" providerId="ADAL" clId="{501BEF11-D1B7-4142-AF82-15E6736F8475}"/>
    <pc:docChg chg="modSld">
      <pc:chgData name="Baunach, Dawn M" userId="2ac734ed-a05e-4fd1-96ae-88be6dfff8cf" providerId="ADAL" clId="{501BEF11-D1B7-4142-AF82-15E6736F8475}" dt="2021-09-01T13:49:35.901" v="26" actId="20577"/>
      <pc:docMkLst>
        <pc:docMk/>
      </pc:docMkLst>
      <pc:sldChg chg="modSp mod">
        <pc:chgData name="Baunach, Dawn M" userId="2ac734ed-a05e-4fd1-96ae-88be6dfff8cf" providerId="ADAL" clId="{501BEF11-D1B7-4142-AF82-15E6736F8475}" dt="2021-09-01T13:49:35.901" v="26" actId="20577"/>
        <pc:sldMkLst>
          <pc:docMk/>
          <pc:sldMk cId="3101509977" sldId="418"/>
        </pc:sldMkLst>
        <pc:spChg chg="mod">
          <ac:chgData name="Baunach, Dawn M" userId="2ac734ed-a05e-4fd1-96ae-88be6dfff8cf" providerId="ADAL" clId="{501BEF11-D1B7-4142-AF82-15E6736F8475}" dt="2021-09-01T13:49:35.901" v="26" actId="20577"/>
          <ac:spMkLst>
            <pc:docMk/>
            <pc:sldMk cId="3101509977" sldId="418"/>
            <ac:spMk id="9" creationId="{00000000-0000-0000-0000-000000000000}"/>
          </ac:spMkLst>
        </pc:spChg>
      </pc:sldChg>
      <pc:sldChg chg="modSp mod">
        <pc:chgData name="Baunach, Dawn M" userId="2ac734ed-a05e-4fd1-96ae-88be6dfff8cf" providerId="ADAL" clId="{501BEF11-D1B7-4142-AF82-15E6736F8475}" dt="2021-09-01T13:49:04.861" v="25" actId="20577"/>
        <pc:sldMkLst>
          <pc:docMk/>
          <pc:sldMk cId="3985991085" sldId="437"/>
        </pc:sldMkLst>
        <pc:spChg chg="mod">
          <ac:chgData name="Baunach, Dawn M" userId="2ac734ed-a05e-4fd1-96ae-88be6dfff8cf" providerId="ADAL" clId="{501BEF11-D1B7-4142-AF82-15E6736F8475}" dt="2021-09-01T13:49:04.861" v="25" actId="20577"/>
          <ac:spMkLst>
            <pc:docMk/>
            <pc:sldMk cId="3985991085" sldId="437"/>
            <ac:spMk id="5" creationId="{E6FF6447-E2E2-254F-A0C3-4ACEBE41163F}"/>
          </ac:spMkLst>
        </pc:spChg>
      </pc:sldChg>
      <pc:sldChg chg="modSp mod">
        <pc:chgData name="Baunach, Dawn M" userId="2ac734ed-a05e-4fd1-96ae-88be6dfff8cf" providerId="ADAL" clId="{501BEF11-D1B7-4142-AF82-15E6736F8475}" dt="2021-09-01T13:48:53.628" v="21" actId="1036"/>
        <pc:sldMkLst>
          <pc:docMk/>
          <pc:sldMk cId="719989777" sldId="473"/>
        </pc:sldMkLst>
        <pc:spChg chg="mod">
          <ac:chgData name="Baunach, Dawn M" userId="2ac734ed-a05e-4fd1-96ae-88be6dfff8cf" providerId="ADAL" clId="{501BEF11-D1B7-4142-AF82-15E6736F8475}" dt="2021-09-01T13:48:53.628" v="21" actId="1036"/>
          <ac:spMkLst>
            <pc:docMk/>
            <pc:sldMk cId="719989777" sldId="473"/>
            <ac:spMk id="8" creationId="{BCF39CF6-49F6-9D4C-A0F3-EB5F641DEBA8}"/>
          </ac:spMkLst>
        </pc:spChg>
      </pc:sldChg>
      <pc:sldChg chg="modSp mod">
        <pc:chgData name="Baunach, Dawn M" userId="2ac734ed-a05e-4fd1-96ae-88be6dfff8cf" providerId="ADAL" clId="{501BEF11-D1B7-4142-AF82-15E6736F8475}" dt="2021-09-01T13:48:04.460" v="13" actId="1035"/>
        <pc:sldMkLst>
          <pc:docMk/>
          <pc:sldMk cId="2143537554" sldId="480"/>
        </pc:sldMkLst>
        <pc:spChg chg="mod">
          <ac:chgData name="Baunach, Dawn M" userId="2ac734ed-a05e-4fd1-96ae-88be6dfff8cf" providerId="ADAL" clId="{501BEF11-D1B7-4142-AF82-15E6736F8475}" dt="2021-09-01T13:48:04.460" v="13" actId="1035"/>
          <ac:spMkLst>
            <pc:docMk/>
            <pc:sldMk cId="2143537554" sldId="480"/>
            <ac:spMk id="7" creationId="{AE3C1146-4856-40DB-83DF-2C7AEB2C5546}"/>
          </ac:spMkLst>
        </pc:spChg>
      </pc:sldChg>
    </pc:docChg>
  </pc:docChgLst>
  <pc:docChgLst>
    <pc:chgData name="Baunach, Dawn M" userId="2ac734ed-a05e-4fd1-96ae-88be6dfff8cf" providerId="ADAL" clId="{E8ADE136-621A-4D03-8817-C7A4A523EAC5}"/>
    <pc:docChg chg="undo custSel addSld delSld modSld delSection modSection">
      <pc:chgData name="Baunach, Dawn M" userId="2ac734ed-a05e-4fd1-96ae-88be6dfff8cf" providerId="ADAL" clId="{E8ADE136-621A-4D03-8817-C7A4A523EAC5}" dt="2021-08-31T18:01:22.741" v="7434" actId="207"/>
      <pc:docMkLst>
        <pc:docMk/>
      </pc:docMkLst>
      <pc:sldChg chg="modSp mod">
        <pc:chgData name="Baunach, Dawn M" userId="2ac734ed-a05e-4fd1-96ae-88be6dfff8cf" providerId="ADAL" clId="{E8ADE136-621A-4D03-8817-C7A4A523EAC5}" dt="2021-08-31T17:06:39.857" v="6797" actId="1076"/>
        <pc:sldMkLst>
          <pc:docMk/>
          <pc:sldMk cId="2191057898" sldId="356"/>
        </pc:sldMkLst>
        <pc:spChg chg="mod">
          <ac:chgData name="Baunach, Dawn M" userId="2ac734ed-a05e-4fd1-96ae-88be6dfff8cf" providerId="ADAL" clId="{E8ADE136-621A-4D03-8817-C7A4A523EAC5}" dt="2021-08-31T17:05:37.044" v="6738" actId="1076"/>
          <ac:spMkLst>
            <pc:docMk/>
            <pc:sldMk cId="2191057898" sldId="356"/>
            <ac:spMk id="3"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37" creationId="{2EBDB073-40BD-104D-886A-09C3C4DA1733}"/>
          </ac:spMkLst>
        </pc:spChg>
        <pc:spChg chg="mod">
          <ac:chgData name="Baunach, Dawn M" userId="2ac734ed-a05e-4fd1-96ae-88be6dfff8cf" providerId="ADAL" clId="{E8ADE136-621A-4D03-8817-C7A4A523EAC5}" dt="2021-08-31T17:06:39.857" v="6797" actId="1076"/>
          <ac:spMkLst>
            <pc:docMk/>
            <pc:sldMk cId="2191057898" sldId="356"/>
            <ac:spMk id="38" creationId="{CD6D5050-A17A-458B-8C3E-CCF648ACCD12}"/>
          </ac:spMkLst>
        </pc:spChg>
        <pc:spChg chg="mod">
          <ac:chgData name="Baunach, Dawn M" userId="2ac734ed-a05e-4fd1-96ae-88be6dfff8cf" providerId="ADAL" clId="{E8ADE136-621A-4D03-8817-C7A4A523EAC5}" dt="2021-08-31T17:06:35.687" v="6796" actId="1076"/>
          <ac:spMkLst>
            <pc:docMk/>
            <pc:sldMk cId="2191057898" sldId="356"/>
            <ac:spMk id="43"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46" creationId="{00000000-0000-0000-0000-000000000000}"/>
          </ac:spMkLst>
        </pc:spChg>
        <pc:spChg chg="mod">
          <ac:chgData name="Baunach, Dawn M" userId="2ac734ed-a05e-4fd1-96ae-88be6dfff8cf" providerId="ADAL" clId="{E8ADE136-621A-4D03-8817-C7A4A523EAC5}" dt="2021-08-31T17:05:32.319" v="6737" actId="1038"/>
          <ac:spMkLst>
            <pc:docMk/>
            <pc:sldMk cId="2191057898" sldId="356"/>
            <ac:spMk id="47"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48"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49"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50" creationId="{00000000-0000-0000-0000-000000000000}"/>
          </ac:spMkLst>
        </pc:spChg>
        <pc:spChg chg="mod">
          <ac:chgData name="Baunach, Dawn M" userId="2ac734ed-a05e-4fd1-96ae-88be6dfff8cf" providerId="ADAL" clId="{E8ADE136-621A-4D03-8817-C7A4A523EAC5}" dt="2021-08-31T15:23:43.281" v="5404" actId="1076"/>
          <ac:spMkLst>
            <pc:docMk/>
            <pc:sldMk cId="2191057898" sldId="356"/>
            <ac:spMk id="51"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52"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53"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54"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84"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85"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87"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88"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90"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91"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93"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94"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95"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96"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99" creationId="{00000000-0000-0000-0000-000000000000}"/>
          </ac:spMkLst>
        </pc:spChg>
        <pc:spChg chg="mod">
          <ac:chgData name="Baunach, Dawn M" userId="2ac734ed-a05e-4fd1-96ae-88be6dfff8cf" providerId="ADAL" clId="{E8ADE136-621A-4D03-8817-C7A4A523EAC5}" dt="2021-08-31T17:05:19.672" v="6697" actId="1038"/>
          <ac:spMkLst>
            <pc:docMk/>
            <pc:sldMk cId="2191057898" sldId="356"/>
            <ac:spMk id="100"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102" creationId="{00000000-0000-0000-0000-000000000000}"/>
          </ac:spMkLst>
        </pc:spChg>
        <pc:spChg chg="mod">
          <ac:chgData name="Baunach, Dawn M" userId="2ac734ed-a05e-4fd1-96ae-88be6dfff8cf" providerId="ADAL" clId="{E8ADE136-621A-4D03-8817-C7A4A523EAC5}" dt="2021-08-31T17:04:45.735" v="6657" actId="1035"/>
          <ac:spMkLst>
            <pc:docMk/>
            <pc:sldMk cId="2191057898" sldId="356"/>
            <ac:spMk id="103" creationId="{00000000-0000-0000-0000-000000000000}"/>
          </ac:spMkLst>
        </pc:spChg>
        <pc:spChg chg="mod">
          <ac:chgData name="Baunach, Dawn M" userId="2ac734ed-a05e-4fd1-96ae-88be6dfff8cf" providerId="ADAL" clId="{E8ADE136-621A-4D03-8817-C7A4A523EAC5}" dt="2021-08-31T17:06:25.920" v="6795" actId="1076"/>
          <ac:spMkLst>
            <pc:docMk/>
            <pc:sldMk cId="2191057898" sldId="356"/>
            <ac:spMk id="108"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116" creationId="{00000000-0000-0000-0000-000000000000}"/>
          </ac:spMkLst>
        </pc:spChg>
        <pc:spChg chg="mod">
          <ac:chgData name="Baunach, Dawn M" userId="2ac734ed-a05e-4fd1-96ae-88be6dfff8cf" providerId="ADAL" clId="{E8ADE136-621A-4D03-8817-C7A4A523EAC5}" dt="2021-08-31T17:04:34.174" v="6647" actId="1035"/>
          <ac:spMkLst>
            <pc:docMk/>
            <pc:sldMk cId="2191057898" sldId="356"/>
            <ac:spMk id="117" creationId="{00000000-0000-0000-0000-000000000000}"/>
          </ac:spMkLst>
        </pc:spChg>
        <pc:cxnChg chg="mod">
          <ac:chgData name="Baunach, Dawn M" userId="2ac734ed-a05e-4fd1-96ae-88be6dfff8cf" providerId="ADAL" clId="{E8ADE136-621A-4D03-8817-C7A4A523EAC5}" dt="2021-08-31T17:04:34.174" v="6647" actId="1035"/>
          <ac:cxnSpMkLst>
            <pc:docMk/>
            <pc:sldMk cId="2191057898" sldId="356"/>
            <ac:cxnSpMk id="86" creationId="{00000000-0000-0000-0000-000000000000}"/>
          </ac:cxnSpMkLst>
        </pc:cxnChg>
        <pc:cxnChg chg="mod">
          <ac:chgData name="Baunach, Dawn M" userId="2ac734ed-a05e-4fd1-96ae-88be6dfff8cf" providerId="ADAL" clId="{E8ADE136-621A-4D03-8817-C7A4A523EAC5}" dt="2021-08-31T17:04:34.174" v="6647" actId="1035"/>
          <ac:cxnSpMkLst>
            <pc:docMk/>
            <pc:sldMk cId="2191057898" sldId="356"/>
            <ac:cxnSpMk id="89" creationId="{00000000-0000-0000-0000-000000000000}"/>
          </ac:cxnSpMkLst>
        </pc:cxnChg>
        <pc:cxnChg chg="mod">
          <ac:chgData name="Baunach, Dawn M" userId="2ac734ed-a05e-4fd1-96ae-88be6dfff8cf" providerId="ADAL" clId="{E8ADE136-621A-4D03-8817-C7A4A523EAC5}" dt="2021-08-31T17:04:34.174" v="6647" actId="1035"/>
          <ac:cxnSpMkLst>
            <pc:docMk/>
            <pc:sldMk cId="2191057898" sldId="356"/>
            <ac:cxnSpMk id="92" creationId="{00000000-0000-0000-0000-000000000000}"/>
          </ac:cxnSpMkLst>
        </pc:cxnChg>
        <pc:cxnChg chg="mod">
          <ac:chgData name="Baunach, Dawn M" userId="2ac734ed-a05e-4fd1-96ae-88be6dfff8cf" providerId="ADAL" clId="{E8ADE136-621A-4D03-8817-C7A4A523EAC5}" dt="2021-08-31T17:04:34.174" v="6647" actId="1035"/>
          <ac:cxnSpMkLst>
            <pc:docMk/>
            <pc:sldMk cId="2191057898" sldId="356"/>
            <ac:cxnSpMk id="97" creationId="{00000000-0000-0000-0000-000000000000}"/>
          </ac:cxnSpMkLst>
        </pc:cxnChg>
        <pc:cxnChg chg="mod">
          <ac:chgData name="Baunach, Dawn M" userId="2ac734ed-a05e-4fd1-96ae-88be6dfff8cf" providerId="ADAL" clId="{E8ADE136-621A-4D03-8817-C7A4A523EAC5}" dt="2021-08-31T17:04:34.174" v="6647" actId="1035"/>
          <ac:cxnSpMkLst>
            <pc:docMk/>
            <pc:sldMk cId="2191057898" sldId="356"/>
            <ac:cxnSpMk id="110" creationId="{00000000-0000-0000-0000-000000000000}"/>
          </ac:cxnSpMkLst>
        </pc:cxnChg>
      </pc:sldChg>
      <pc:sldChg chg="modSp mod">
        <pc:chgData name="Baunach, Dawn M" userId="2ac734ed-a05e-4fd1-96ae-88be6dfff8cf" providerId="ADAL" clId="{E8ADE136-621A-4D03-8817-C7A4A523EAC5}" dt="2021-08-31T17:17:15.834" v="6925" actId="1076"/>
        <pc:sldMkLst>
          <pc:docMk/>
          <pc:sldMk cId="4294503565" sldId="385"/>
        </pc:sldMkLst>
        <pc:spChg chg="mod">
          <ac:chgData name="Baunach, Dawn M" userId="2ac734ed-a05e-4fd1-96ae-88be6dfff8cf" providerId="ADAL" clId="{E8ADE136-621A-4D03-8817-C7A4A523EAC5}" dt="2021-08-31T17:16:24.958" v="6920" actId="20577"/>
          <ac:spMkLst>
            <pc:docMk/>
            <pc:sldMk cId="4294503565" sldId="385"/>
            <ac:spMk id="3" creationId="{00000000-0000-0000-0000-000000000000}"/>
          </ac:spMkLst>
        </pc:spChg>
        <pc:spChg chg="mod">
          <ac:chgData name="Baunach, Dawn M" userId="2ac734ed-a05e-4fd1-96ae-88be6dfff8cf" providerId="ADAL" clId="{E8ADE136-621A-4D03-8817-C7A4A523EAC5}" dt="2021-08-31T17:17:15.834" v="6925" actId="1076"/>
          <ac:spMkLst>
            <pc:docMk/>
            <pc:sldMk cId="4294503565" sldId="385"/>
            <ac:spMk id="4" creationId="{9D3982EE-B901-6749-BCE6-6B1D70144A14}"/>
          </ac:spMkLst>
        </pc:spChg>
        <pc:picChg chg="mod">
          <ac:chgData name="Baunach, Dawn M" userId="2ac734ed-a05e-4fd1-96ae-88be6dfff8cf" providerId="ADAL" clId="{E8ADE136-621A-4D03-8817-C7A4A523EAC5}" dt="2021-08-31T17:17:06.567" v="6924" actId="1076"/>
          <ac:picMkLst>
            <pc:docMk/>
            <pc:sldMk cId="4294503565" sldId="385"/>
            <ac:picMk id="6" creationId="{76ED4EB2-ECDA-457F-BA67-85E83A81A509}"/>
          </ac:picMkLst>
        </pc:picChg>
      </pc:sldChg>
      <pc:sldChg chg="modSp mod">
        <pc:chgData name="Baunach, Dawn M" userId="2ac734ed-a05e-4fd1-96ae-88be6dfff8cf" providerId="ADAL" clId="{E8ADE136-621A-4D03-8817-C7A4A523EAC5}" dt="2021-08-31T17:21:47.596" v="6964" actId="207"/>
        <pc:sldMkLst>
          <pc:docMk/>
          <pc:sldMk cId="1151455881" sldId="417"/>
        </pc:sldMkLst>
        <pc:spChg chg="mod">
          <ac:chgData name="Baunach, Dawn M" userId="2ac734ed-a05e-4fd1-96ae-88be6dfff8cf" providerId="ADAL" clId="{E8ADE136-621A-4D03-8817-C7A4A523EAC5}" dt="2021-08-31T15:25:10.384" v="5460" actId="1076"/>
          <ac:spMkLst>
            <pc:docMk/>
            <pc:sldMk cId="1151455881" sldId="417"/>
            <ac:spMk id="2" creationId="{00000000-0000-0000-0000-000000000000}"/>
          </ac:spMkLst>
        </pc:spChg>
        <pc:spChg chg="mod">
          <ac:chgData name="Baunach, Dawn M" userId="2ac734ed-a05e-4fd1-96ae-88be6dfff8cf" providerId="ADAL" clId="{E8ADE136-621A-4D03-8817-C7A4A523EAC5}" dt="2021-08-31T17:21:47.596" v="6964" actId="207"/>
          <ac:spMkLst>
            <pc:docMk/>
            <pc:sldMk cId="1151455881" sldId="417"/>
            <ac:spMk id="5" creationId="{00000000-0000-0000-0000-000000000000}"/>
          </ac:spMkLst>
        </pc:spChg>
      </pc:sldChg>
      <pc:sldChg chg="addSp delSp modSp mod modAnim">
        <pc:chgData name="Baunach, Dawn M" userId="2ac734ed-a05e-4fd1-96ae-88be6dfff8cf" providerId="ADAL" clId="{E8ADE136-621A-4D03-8817-C7A4A523EAC5}" dt="2021-08-31T17:52:15.422" v="7427"/>
        <pc:sldMkLst>
          <pc:docMk/>
          <pc:sldMk cId="3101509977" sldId="418"/>
        </pc:sldMkLst>
        <pc:spChg chg="del mod">
          <ac:chgData name="Baunach, Dawn M" userId="2ac734ed-a05e-4fd1-96ae-88be6dfff8cf" providerId="ADAL" clId="{E8ADE136-621A-4D03-8817-C7A4A523EAC5}" dt="2021-08-31T15:51:21.557" v="6564" actId="478"/>
          <ac:spMkLst>
            <pc:docMk/>
            <pc:sldMk cId="3101509977" sldId="418"/>
            <ac:spMk id="3" creationId="{00000000-0000-0000-0000-000000000000}"/>
          </ac:spMkLst>
        </pc:spChg>
        <pc:spChg chg="mod">
          <ac:chgData name="Baunach, Dawn M" userId="2ac734ed-a05e-4fd1-96ae-88be6dfff8cf" providerId="ADAL" clId="{E8ADE136-621A-4D03-8817-C7A4A523EAC5}" dt="2021-08-31T15:07:05.135" v="4184" actId="1076"/>
          <ac:spMkLst>
            <pc:docMk/>
            <pc:sldMk cId="3101509977" sldId="418"/>
            <ac:spMk id="8" creationId="{00000000-0000-0000-0000-000000000000}"/>
          </ac:spMkLst>
        </pc:spChg>
        <pc:spChg chg="mod">
          <ac:chgData name="Baunach, Dawn M" userId="2ac734ed-a05e-4fd1-96ae-88be6dfff8cf" providerId="ADAL" clId="{E8ADE136-621A-4D03-8817-C7A4A523EAC5}" dt="2021-08-31T15:49:45.198" v="6511" actId="1076"/>
          <ac:spMkLst>
            <pc:docMk/>
            <pc:sldMk cId="3101509977" sldId="418"/>
            <ac:spMk id="9" creationId="{00000000-0000-0000-0000-000000000000}"/>
          </ac:spMkLst>
        </pc:spChg>
        <pc:spChg chg="add del mod">
          <ac:chgData name="Baunach, Dawn M" userId="2ac734ed-a05e-4fd1-96ae-88be6dfff8cf" providerId="ADAL" clId="{E8ADE136-621A-4D03-8817-C7A4A523EAC5}" dt="2021-08-31T15:51:25.131" v="6566" actId="478"/>
          <ac:spMkLst>
            <pc:docMk/>
            <pc:sldMk cId="3101509977" sldId="418"/>
            <ac:spMk id="11" creationId="{4E9A7380-07AF-4B80-9368-CDD6B4717F0B}"/>
          </ac:spMkLst>
        </pc:spChg>
        <pc:spChg chg="mod">
          <ac:chgData name="Baunach, Dawn M" userId="2ac734ed-a05e-4fd1-96ae-88be6dfff8cf" providerId="ADAL" clId="{E8ADE136-621A-4D03-8817-C7A4A523EAC5}" dt="2021-08-31T17:47:52.542" v="7422" actId="1076"/>
          <ac:spMkLst>
            <pc:docMk/>
            <pc:sldMk cId="3101509977" sldId="418"/>
            <ac:spMk id="12" creationId="{00000000-0000-0000-0000-000000000000}"/>
          </ac:spMkLst>
        </pc:spChg>
        <pc:spChg chg="add mod">
          <ac:chgData name="Baunach, Dawn M" userId="2ac734ed-a05e-4fd1-96ae-88be6dfff8cf" providerId="ADAL" clId="{E8ADE136-621A-4D03-8817-C7A4A523EAC5}" dt="2021-08-31T15:51:21.931" v="6565"/>
          <ac:spMkLst>
            <pc:docMk/>
            <pc:sldMk cId="3101509977" sldId="418"/>
            <ac:spMk id="16" creationId="{CE355180-8787-44B2-B958-DFC3A3A1AE73}"/>
          </ac:spMkLst>
        </pc:spChg>
        <pc:picChg chg="add mod">
          <ac:chgData name="Baunach, Dawn M" userId="2ac734ed-a05e-4fd1-96ae-88be6dfff8cf" providerId="ADAL" clId="{E8ADE136-621A-4D03-8817-C7A4A523EAC5}" dt="2021-08-31T17:50:57.123" v="7425"/>
          <ac:picMkLst>
            <pc:docMk/>
            <pc:sldMk cId="3101509977" sldId="418"/>
            <ac:picMk id="2" creationId="{0FA684AD-6597-4A71-8EC5-C43150314700}"/>
          </ac:picMkLst>
        </pc:picChg>
        <pc:picChg chg="add mod">
          <ac:chgData name="Baunach, Dawn M" userId="2ac734ed-a05e-4fd1-96ae-88be6dfff8cf" providerId="ADAL" clId="{E8ADE136-621A-4D03-8817-C7A4A523EAC5}" dt="2021-08-31T17:52:15.422" v="7427"/>
          <ac:picMkLst>
            <pc:docMk/>
            <pc:sldMk cId="3101509977" sldId="418"/>
            <ac:picMk id="1026" creationId="{6F944E23-340F-438F-9A5C-2C79566EC2BD}"/>
          </ac:picMkLst>
        </pc:picChg>
        <pc:picChg chg="del mod">
          <ac:chgData name="Baunach, Dawn M" userId="2ac734ed-a05e-4fd1-96ae-88be6dfff8cf" providerId="ADAL" clId="{E8ADE136-621A-4D03-8817-C7A4A523EAC5}" dt="2021-08-31T15:49:14.421" v="6509" actId="478"/>
          <ac:picMkLst>
            <pc:docMk/>
            <pc:sldMk cId="3101509977" sldId="418"/>
            <ac:picMk id="1034" creationId="{00000000-0000-0000-0000-000000000000}"/>
          </ac:picMkLst>
        </pc:picChg>
        <pc:picChg chg="mod">
          <ac:chgData name="Baunach, Dawn M" userId="2ac734ed-a05e-4fd1-96ae-88be6dfff8cf" providerId="ADAL" clId="{E8ADE136-621A-4D03-8817-C7A4A523EAC5}" dt="2021-08-31T15:49:55.520" v="6513" actId="1076"/>
          <ac:picMkLst>
            <pc:docMk/>
            <pc:sldMk cId="3101509977" sldId="418"/>
            <ac:picMk id="1036" creationId="{00000000-0000-0000-0000-000000000000}"/>
          </ac:picMkLst>
        </pc:picChg>
      </pc:sldChg>
      <pc:sldChg chg="modSp mod modAnim">
        <pc:chgData name="Baunach, Dawn M" userId="2ac734ed-a05e-4fd1-96ae-88be6dfff8cf" providerId="ADAL" clId="{E8ADE136-621A-4D03-8817-C7A4A523EAC5}" dt="2021-08-31T18:01:22.741" v="7434" actId="207"/>
        <pc:sldMkLst>
          <pc:docMk/>
          <pc:sldMk cId="2112749659" sldId="419"/>
        </pc:sldMkLst>
        <pc:spChg chg="mod">
          <ac:chgData name="Baunach, Dawn M" userId="2ac734ed-a05e-4fd1-96ae-88be6dfff8cf" providerId="ADAL" clId="{E8ADE136-621A-4D03-8817-C7A4A523EAC5}" dt="2021-08-31T18:01:22.741" v="7434" actId="207"/>
          <ac:spMkLst>
            <pc:docMk/>
            <pc:sldMk cId="2112749659" sldId="419"/>
            <ac:spMk id="2" creationId="{00000000-0000-0000-0000-000000000000}"/>
          </ac:spMkLst>
        </pc:spChg>
        <pc:spChg chg="mod">
          <ac:chgData name="Baunach, Dawn M" userId="2ac734ed-a05e-4fd1-96ae-88be6dfff8cf" providerId="ADAL" clId="{E8ADE136-621A-4D03-8817-C7A4A523EAC5}" dt="2021-08-31T15:51:13.334" v="6563" actId="20577"/>
          <ac:spMkLst>
            <pc:docMk/>
            <pc:sldMk cId="2112749659" sldId="419"/>
            <ac:spMk id="3" creationId="{00000000-0000-0000-0000-000000000000}"/>
          </ac:spMkLst>
        </pc:spChg>
        <pc:spChg chg="mod">
          <ac:chgData name="Baunach, Dawn M" userId="2ac734ed-a05e-4fd1-96ae-88be6dfff8cf" providerId="ADAL" clId="{E8ADE136-621A-4D03-8817-C7A4A523EAC5}" dt="2021-08-31T15:26:32.902" v="5500" actId="1038"/>
          <ac:spMkLst>
            <pc:docMk/>
            <pc:sldMk cId="2112749659" sldId="419"/>
            <ac:spMk id="4" creationId="{00000000-0000-0000-0000-000000000000}"/>
          </ac:spMkLst>
        </pc:spChg>
        <pc:spChg chg="mod">
          <ac:chgData name="Baunach, Dawn M" userId="2ac734ed-a05e-4fd1-96ae-88be6dfff8cf" providerId="ADAL" clId="{E8ADE136-621A-4D03-8817-C7A4A523EAC5}" dt="2021-08-31T15:26:37.673" v="5504" actId="1037"/>
          <ac:spMkLst>
            <pc:docMk/>
            <pc:sldMk cId="2112749659" sldId="419"/>
            <ac:spMk id="5" creationId="{00000000-0000-0000-0000-000000000000}"/>
          </ac:spMkLst>
        </pc:spChg>
        <pc:picChg chg="mod">
          <ac:chgData name="Baunach, Dawn M" userId="2ac734ed-a05e-4fd1-96ae-88be6dfff8cf" providerId="ADAL" clId="{E8ADE136-621A-4D03-8817-C7A4A523EAC5}" dt="2021-08-31T17:49:56.050" v="7423"/>
          <ac:picMkLst>
            <pc:docMk/>
            <pc:sldMk cId="2112749659" sldId="419"/>
            <ac:picMk id="2050" creationId="{00000000-0000-0000-0000-000000000000}"/>
          </ac:picMkLst>
        </pc:picChg>
        <pc:picChg chg="mod">
          <ac:chgData name="Baunach, Dawn M" userId="2ac734ed-a05e-4fd1-96ae-88be6dfff8cf" providerId="ADAL" clId="{E8ADE136-621A-4D03-8817-C7A4A523EAC5}" dt="2021-08-31T17:59:58.617" v="7433"/>
          <ac:picMkLst>
            <pc:docMk/>
            <pc:sldMk cId="2112749659" sldId="419"/>
            <ac:picMk id="2052" creationId="{00000000-0000-0000-0000-000000000000}"/>
          </ac:picMkLst>
        </pc:picChg>
      </pc:sldChg>
      <pc:sldChg chg="modSp mod">
        <pc:chgData name="Baunach, Dawn M" userId="2ac734ed-a05e-4fd1-96ae-88be6dfff8cf" providerId="ADAL" clId="{E8ADE136-621A-4D03-8817-C7A4A523EAC5}" dt="2021-08-31T17:20:15.484" v="6952" actId="113"/>
        <pc:sldMkLst>
          <pc:docMk/>
          <pc:sldMk cId="3985991085" sldId="437"/>
        </pc:sldMkLst>
        <pc:spChg chg="mod">
          <ac:chgData name="Baunach, Dawn M" userId="2ac734ed-a05e-4fd1-96ae-88be6dfff8cf" providerId="ADAL" clId="{E8ADE136-621A-4D03-8817-C7A4A523EAC5}" dt="2021-08-31T15:24:52.026" v="5446" actId="1076"/>
          <ac:spMkLst>
            <pc:docMk/>
            <pc:sldMk cId="3985991085" sldId="437"/>
            <ac:spMk id="3" creationId="{00000000-0000-0000-0000-000000000000}"/>
          </ac:spMkLst>
        </pc:spChg>
        <pc:spChg chg="mod">
          <ac:chgData name="Baunach, Dawn M" userId="2ac734ed-a05e-4fd1-96ae-88be6dfff8cf" providerId="ADAL" clId="{E8ADE136-621A-4D03-8817-C7A4A523EAC5}" dt="2021-08-31T17:20:15.484" v="6952" actId="113"/>
          <ac:spMkLst>
            <pc:docMk/>
            <pc:sldMk cId="3985991085" sldId="437"/>
            <ac:spMk id="5" creationId="{E6FF6447-E2E2-254F-A0C3-4ACEBE41163F}"/>
          </ac:spMkLst>
        </pc:spChg>
      </pc:sldChg>
      <pc:sldChg chg="modSp mod modAnim">
        <pc:chgData name="Baunach, Dawn M" userId="2ac734ed-a05e-4fd1-96ae-88be6dfff8cf" providerId="ADAL" clId="{E8ADE136-621A-4D03-8817-C7A4A523EAC5}" dt="2021-08-31T17:11:33.995" v="6850" actId="114"/>
        <pc:sldMkLst>
          <pc:docMk/>
          <pc:sldMk cId="1066373974" sldId="441"/>
        </pc:sldMkLst>
        <pc:spChg chg="mod">
          <ac:chgData name="Baunach, Dawn M" userId="2ac734ed-a05e-4fd1-96ae-88be6dfff8cf" providerId="ADAL" clId="{E8ADE136-621A-4D03-8817-C7A4A523EAC5}" dt="2021-08-31T15:21:40.766" v="5331" actId="27636"/>
          <ac:spMkLst>
            <pc:docMk/>
            <pc:sldMk cId="1066373974" sldId="441"/>
            <ac:spMk id="2" creationId="{00000000-0000-0000-0000-000000000000}"/>
          </ac:spMkLst>
        </pc:spChg>
        <pc:spChg chg="mod">
          <ac:chgData name="Baunach, Dawn M" userId="2ac734ed-a05e-4fd1-96ae-88be6dfff8cf" providerId="ADAL" clId="{E8ADE136-621A-4D03-8817-C7A4A523EAC5}" dt="2021-08-31T17:11:33.995" v="6850" actId="114"/>
          <ac:spMkLst>
            <pc:docMk/>
            <pc:sldMk cId="1066373974" sldId="441"/>
            <ac:spMk id="3" creationId="{8298D457-3FA3-44FC-AF12-10A12B2A638E}"/>
          </ac:spMkLst>
        </pc:spChg>
        <pc:spChg chg="mod">
          <ac:chgData name="Baunach, Dawn M" userId="2ac734ed-a05e-4fd1-96ae-88be6dfff8cf" providerId="ADAL" clId="{E8ADE136-621A-4D03-8817-C7A4A523EAC5}" dt="2021-08-31T15:42:17.476" v="6410" actId="1035"/>
          <ac:spMkLst>
            <pc:docMk/>
            <pc:sldMk cId="1066373974" sldId="441"/>
            <ac:spMk id="6" creationId="{00000000-0000-0000-0000-000000000000}"/>
          </ac:spMkLst>
        </pc:spChg>
        <pc:spChg chg="mod">
          <ac:chgData name="Baunach, Dawn M" userId="2ac734ed-a05e-4fd1-96ae-88be6dfff8cf" providerId="ADAL" clId="{E8ADE136-621A-4D03-8817-C7A4A523EAC5}" dt="2021-08-31T15:42:23.500" v="6420" actId="1035"/>
          <ac:spMkLst>
            <pc:docMk/>
            <pc:sldMk cId="1066373974" sldId="441"/>
            <ac:spMk id="9" creationId="{00000000-0000-0000-0000-000000000000}"/>
          </ac:spMkLst>
        </pc:spChg>
      </pc:sldChg>
      <pc:sldChg chg="modSp mod">
        <pc:chgData name="Baunach, Dawn M" userId="2ac734ed-a05e-4fd1-96ae-88be6dfff8cf" providerId="ADAL" clId="{E8ADE136-621A-4D03-8817-C7A4A523EAC5}" dt="2021-08-31T17:54:09.737" v="7431" actId="1076"/>
        <pc:sldMkLst>
          <pc:docMk/>
          <pc:sldMk cId="1813730900" sldId="442"/>
        </pc:sldMkLst>
        <pc:spChg chg="mod">
          <ac:chgData name="Baunach, Dawn M" userId="2ac734ed-a05e-4fd1-96ae-88be6dfff8cf" providerId="ADAL" clId="{E8ADE136-621A-4D03-8817-C7A4A523EAC5}" dt="2021-08-31T15:22:27.296" v="5360" actId="1076"/>
          <ac:spMkLst>
            <pc:docMk/>
            <pc:sldMk cId="1813730900" sldId="442"/>
            <ac:spMk id="3" creationId="{96BDA494-F713-0944-86A4-B23C505A37E1}"/>
          </ac:spMkLst>
        </pc:spChg>
        <pc:spChg chg="mod">
          <ac:chgData name="Baunach, Dawn M" userId="2ac734ed-a05e-4fd1-96ae-88be6dfff8cf" providerId="ADAL" clId="{E8ADE136-621A-4D03-8817-C7A4A523EAC5}" dt="2021-08-31T12:54:31.306" v="1767" actId="14100"/>
          <ac:spMkLst>
            <pc:docMk/>
            <pc:sldMk cId="1813730900" sldId="442"/>
            <ac:spMk id="29" creationId="{00000000-0000-0000-0000-000000000000}"/>
          </ac:spMkLst>
        </pc:spChg>
        <pc:spChg chg="mod">
          <ac:chgData name="Baunach, Dawn M" userId="2ac734ed-a05e-4fd1-96ae-88be6dfff8cf" providerId="ADAL" clId="{E8ADE136-621A-4D03-8817-C7A4A523EAC5}" dt="2021-08-31T17:36:43.624" v="7365" actId="20577"/>
          <ac:spMkLst>
            <pc:docMk/>
            <pc:sldMk cId="1813730900" sldId="442"/>
            <ac:spMk id="34" creationId="{00000000-0000-0000-0000-000000000000}"/>
          </ac:spMkLst>
        </pc:spChg>
        <pc:picChg chg="mod modCrop">
          <ac:chgData name="Baunach, Dawn M" userId="2ac734ed-a05e-4fd1-96ae-88be6dfff8cf" providerId="ADAL" clId="{E8ADE136-621A-4D03-8817-C7A4A523EAC5}" dt="2021-08-31T17:37:06.157" v="7367" actId="732"/>
          <ac:picMkLst>
            <pc:docMk/>
            <pc:sldMk cId="1813730900" sldId="442"/>
            <ac:picMk id="10" creationId="{00000000-0000-0000-0000-000000000000}"/>
          </ac:picMkLst>
        </pc:picChg>
        <pc:picChg chg="mod">
          <ac:chgData name="Baunach, Dawn M" userId="2ac734ed-a05e-4fd1-96ae-88be6dfff8cf" providerId="ADAL" clId="{E8ADE136-621A-4D03-8817-C7A4A523EAC5}" dt="2021-08-31T15:32:37.556" v="5643" actId="1076"/>
          <ac:picMkLst>
            <pc:docMk/>
            <pc:sldMk cId="1813730900" sldId="442"/>
            <ac:picMk id="12" creationId="{00000000-0000-0000-0000-000000000000}"/>
          </ac:picMkLst>
        </pc:picChg>
        <pc:picChg chg="mod">
          <ac:chgData name="Baunach, Dawn M" userId="2ac734ed-a05e-4fd1-96ae-88be6dfff8cf" providerId="ADAL" clId="{E8ADE136-621A-4D03-8817-C7A4A523EAC5}" dt="2021-08-31T15:33:03.274" v="5647" actId="1076"/>
          <ac:picMkLst>
            <pc:docMk/>
            <pc:sldMk cId="1813730900" sldId="442"/>
            <ac:picMk id="14" creationId="{00000000-0000-0000-0000-000000000000}"/>
          </ac:picMkLst>
        </pc:picChg>
        <pc:picChg chg="mod">
          <ac:chgData name="Baunach, Dawn M" userId="2ac734ed-a05e-4fd1-96ae-88be6dfff8cf" providerId="ADAL" clId="{E8ADE136-621A-4D03-8817-C7A4A523EAC5}" dt="2021-08-31T17:54:09.737" v="7431" actId="1076"/>
          <ac:picMkLst>
            <pc:docMk/>
            <pc:sldMk cId="1813730900" sldId="442"/>
            <ac:picMk id="19" creationId="{00000000-0000-0000-0000-000000000000}"/>
          </ac:picMkLst>
        </pc:picChg>
      </pc:sldChg>
      <pc:sldChg chg="modSp del mod">
        <pc:chgData name="Baunach, Dawn M" userId="2ac734ed-a05e-4fd1-96ae-88be6dfff8cf" providerId="ADAL" clId="{E8ADE136-621A-4D03-8817-C7A4A523EAC5}" dt="2021-08-31T14:27:12.880" v="2535" actId="2696"/>
        <pc:sldMkLst>
          <pc:docMk/>
          <pc:sldMk cId="1280669866" sldId="443"/>
        </pc:sldMkLst>
        <pc:spChg chg="mod">
          <ac:chgData name="Baunach, Dawn M" userId="2ac734ed-a05e-4fd1-96ae-88be6dfff8cf" providerId="ADAL" clId="{E8ADE136-621A-4D03-8817-C7A4A523EAC5}" dt="2021-08-31T13:23:27.053" v="1812" actId="1036"/>
          <ac:spMkLst>
            <pc:docMk/>
            <pc:sldMk cId="1280669866" sldId="443"/>
            <ac:spMk id="12" creationId="{00000000-0000-0000-0000-000000000000}"/>
          </ac:spMkLst>
        </pc:spChg>
        <pc:spChg chg="mod">
          <ac:chgData name="Baunach, Dawn M" userId="2ac734ed-a05e-4fd1-96ae-88be6dfff8cf" providerId="ADAL" clId="{E8ADE136-621A-4D03-8817-C7A4A523EAC5}" dt="2021-08-31T13:23:22.533" v="1809" actId="1036"/>
          <ac:spMkLst>
            <pc:docMk/>
            <pc:sldMk cId="1280669866" sldId="443"/>
            <ac:spMk id="13" creationId="{00000000-0000-0000-0000-000000000000}"/>
          </ac:spMkLst>
        </pc:spChg>
        <pc:spChg chg="mod">
          <ac:chgData name="Baunach, Dawn M" userId="2ac734ed-a05e-4fd1-96ae-88be6dfff8cf" providerId="ADAL" clId="{E8ADE136-621A-4D03-8817-C7A4A523EAC5}" dt="2021-08-31T13:24:25.622" v="1857" actId="14100"/>
          <ac:spMkLst>
            <pc:docMk/>
            <pc:sldMk cId="1280669866" sldId="443"/>
            <ac:spMk id="15" creationId="{00000000-0000-0000-0000-000000000000}"/>
          </ac:spMkLst>
        </pc:spChg>
        <pc:spChg chg="mod">
          <ac:chgData name="Baunach, Dawn M" userId="2ac734ed-a05e-4fd1-96ae-88be6dfff8cf" providerId="ADAL" clId="{E8ADE136-621A-4D03-8817-C7A4A523EAC5}" dt="2021-08-31T13:23:16.461" v="1803" actId="1035"/>
          <ac:spMkLst>
            <pc:docMk/>
            <pc:sldMk cId="1280669866" sldId="443"/>
            <ac:spMk id="17" creationId="{00000000-0000-0000-0000-000000000000}"/>
          </ac:spMkLst>
        </pc:spChg>
        <pc:picChg chg="mod">
          <ac:chgData name="Baunach, Dawn M" userId="2ac734ed-a05e-4fd1-96ae-88be6dfff8cf" providerId="ADAL" clId="{E8ADE136-621A-4D03-8817-C7A4A523EAC5}" dt="2021-08-31T13:23:08.414" v="1795" actId="1076"/>
          <ac:picMkLst>
            <pc:docMk/>
            <pc:sldMk cId="1280669866" sldId="443"/>
            <ac:picMk id="9" creationId="{00000000-0000-0000-0000-000000000000}"/>
          </ac:picMkLst>
        </pc:picChg>
      </pc:sldChg>
      <pc:sldChg chg="del">
        <pc:chgData name="Baunach, Dawn M" userId="2ac734ed-a05e-4fd1-96ae-88be6dfff8cf" providerId="ADAL" clId="{E8ADE136-621A-4D03-8817-C7A4A523EAC5}" dt="2021-08-31T14:37:12.439" v="2613" actId="2696"/>
        <pc:sldMkLst>
          <pc:docMk/>
          <pc:sldMk cId="1642854651" sldId="444"/>
        </pc:sldMkLst>
      </pc:sldChg>
      <pc:sldChg chg="del">
        <pc:chgData name="Baunach, Dawn M" userId="2ac734ed-a05e-4fd1-96ae-88be6dfff8cf" providerId="ADAL" clId="{E8ADE136-621A-4D03-8817-C7A4A523EAC5}" dt="2021-08-31T14:40:30.088" v="2640" actId="2696"/>
        <pc:sldMkLst>
          <pc:docMk/>
          <pc:sldMk cId="1647743267" sldId="445"/>
        </pc:sldMkLst>
      </pc:sldChg>
      <pc:sldChg chg="modSp mod">
        <pc:chgData name="Baunach, Dawn M" userId="2ac734ed-a05e-4fd1-96ae-88be6dfff8cf" providerId="ADAL" clId="{E8ADE136-621A-4D03-8817-C7A4A523EAC5}" dt="2021-08-31T17:15:45.082" v="6883" actId="5793"/>
        <pc:sldMkLst>
          <pc:docMk/>
          <pc:sldMk cId="3836494680" sldId="446"/>
        </pc:sldMkLst>
        <pc:spChg chg="mod">
          <ac:chgData name="Baunach, Dawn M" userId="2ac734ed-a05e-4fd1-96ae-88be6dfff8cf" providerId="ADAL" clId="{E8ADE136-621A-4D03-8817-C7A4A523EAC5}" dt="2021-08-31T15:23:29.112" v="5395" actId="1076"/>
          <ac:spMkLst>
            <pc:docMk/>
            <pc:sldMk cId="3836494680" sldId="446"/>
            <ac:spMk id="4" creationId="{6F5AB5B4-D05F-D74F-99EC-1A884A249F2E}"/>
          </ac:spMkLst>
        </pc:spChg>
        <pc:spChg chg="mod">
          <ac:chgData name="Baunach, Dawn M" userId="2ac734ed-a05e-4fd1-96ae-88be6dfff8cf" providerId="ADAL" clId="{E8ADE136-621A-4D03-8817-C7A4A523EAC5}" dt="2021-08-31T17:15:45.082" v="6883" actId="5793"/>
          <ac:spMkLst>
            <pc:docMk/>
            <pc:sldMk cId="3836494680" sldId="446"/>
            <ac:spMk id="28" creationId="{00000000-0000-0000-0000-000000000000}"/>
          </ac:spMkLst>
        </pc:spChg>
      </pc:sldChg>
      <pc:sldChg chg="modSp mod">
        <pc:chgData name="Baunach, Dawn M" userId="2ac734ed-a05e-4fd1-96ae-88be6dfff8cf" providerId="ADAL" clId="{E8ADE136-621A-4D03-8817-C7A4A523EAC5}" dt="2021-08-31T17:46:37.620" v="7388" actId="1440"/>
        <pc:sldMkLst>
          <pc:docMk/>
          <pc:sldMk cId="2246149535" sldId="448"/>
        </pc:sldMkLst>
        <pc:spChg chg="mod">
          <ac:chgData name="Baunach, Dawn M" userId="2ac734ed-a05e-4fd1-96ae-88be6dfff8cf" providerId="ADAL" clId="{E8ADE136-621A-4D03-8817-C7A4A523EAC5}" dt="2021-08-31T17:39:23.278" v="7370" actId="207"/>
          <ac:spMkLst>
            <pc:docMk/>
            <pc:sldMk cId="2246149535" sldId="448"/>
            <ac:spMk id="2" creationId="{00000000-0000-0000-0000-000000000000}"/>
          </ac:spMkLst>
        </pc:spChg>
        <pc:spChg chg="mod">
          <ac:chgData name="Baunach, Dawn M" userId="2ac734ed-a05e-4fd1-96ae-88be6dfff8cf" providerId="ADAL" clId="{E8ADE136-621A-4D03-8817-C7A4A523EAC5}" dt="2021-08-31T15:24:22.369" v="5425" actId="1076"/>
          <ac:spMkLst>
            <pc:docMk/>
            <pc:sldMk cId="2246149535" sldId="448"/>
            <ac:spMk id="3" creationId="{00000000-0000-0000-0000-000000000000}"/>
          </ac:spMkLst>
        </pc:spChg>
        <pc:picChg chg="mod">
          <ac:chgData name="Baunach, Dawn M" userId="2ac734ed-a05e-4fd1-96ae-88be6dfff8cf" providerId="ADAL" clId="{E8ADE136-621A-4D03-8817-C7A4A523EAC5}" dt="2021-08-31T17:46:37.620" v="7388" actId="1440"/>
          <ac:picMkLst>
            <pc:docMk/>
            <pc:sldMk cId="2246149535" sldId="448"/>
            <ac:picMk id="5" creationId="{97CBE47E-B0DB-47CF-9FBC-6A4E3F8A32AE}"/>
          </ac:picMkLst>
        </pc:picChg>
        <pc:picChg chg="mod">
          <ac:chgData name="Baunach, Dawn M" userId="2ac734ed-a05e-4fd1-96ae-88be6dfff8cf" providerId="ADAL" clId="{E8ADE136-621A-4D03-8817-C7A4A523EAC5}" dt="2021-08-31T17:46:32.346" v="7386" actId="1440"/>
          <ac:picMkLst>
            <pc:docMk/>
            <pc:sldMk cId="2246149535" sldId="448"/>
            <ac:picMk id="9" creationId="{7EFF8096-B5CF-4FBF-8CCD-3EDD8746AF0A}"/>
          </ac:picMkLst>
        </pc:picChg>
        <pc:picChg chg="mod">
          <ac:chgData name="Baunach, Dawn M" userId="2ac734ed-a05e-4fd1-96ae-88be6dfff8cf" providerId="ADAL" clId="{E8ADE136-621A-4D03-8817-C7A4A523EAC5}" dt="2021-08-31T17:46:35.315" v="7387" actId="1440"/>
          <ac:picMkLst>
            <pc:docMk/>
            <pc:sldMk cId="2246149535" sldId="448"/>
            <ac:picMk id="11" creationId="{53BC67C4-7C88-4026-835C-C518B4FCA597}"/>
          </ac:picMkLst>
        </pc:picChg>
      </pc:sldChg>
      <pc:sldChg chg="modSp mod">
        <pc:chgData name="Baunach, Dawn M" userId="2ac734ed-a05e-4fd1-96ae-88be6dfff8cf" providerId="ADAL" clId="{E8ADE136-621A-4D03-8817-C7A4A523EAC5}" dt="2021-08-31T17:47:19.809" v="7420" actId="1037"/>
        <pc:sldMkLst>
          <pc:docMk/>
          <pc:sldMk cId="2349850182" sldId="472"/>
        </pc:sldMkLst>
        <pc:spChg chg="mod">
          <ac:chgData name="Baunach, Dawn M" userId="2ac734ed-a05e-4fd1-96ae-88be6dfff8cf" providerId="ADAL" clId="{E8ADE136-621A-4D03-8817-C7A4A523EAC5}" dt="2021-08-31T15:24:10.905" v="5418" actId="1076"/>
          <ac:spMkLst>
            <pc:docMk/>
            <pc:sldMk cId="2349850182" sldId="472"/>
            <ac:spMk id="3" creationId="{00000000-0000-0000-0000-000000000000}"/>
          </ac:spMkLst>
        </pc:spChg>
        <pc:spChg chg="mod">
          <ac:chgData name="Baunach, Dawn M" userId="2ac734ed-a05e-4fd1-96ae-88be6dfff8cf" providerId="ADAL" clId="{E8ADE136-621A-4D03-8817-C7A4A523EAC5}" dt="2021-08-31T17:18:33.647" v="6931" actId="207"/>
          <ac:spMkLst>
            <pc:docMk/>
            <pc:sldMk cId="2349850182" sldId="472"/>
            <ac:spMk id="5" creationId="{00000000-0000-0000-0000-000000000000}"/>
          </ac:spMkLst>
        </pc:spChg>
        <pc:picChg chg="mod">
          <ac:chgData name="Baunach, Dawn M" userId="2ac734ed-a05e-4fd1-96ae-88be6dfff8cf" providerId="ADAL" clId="{E8ADE136-621A-4D03-8817-C7A4A523EAC5}" dt="2021-08-31T17:47:13.713" v="7400" actId="1037"/>
          <ac:picMkLst>
            <pc:docMk/>
            <pc:sldMk cId="2349850182" sldId="472"/>
            <ac:picMk id="4" creationId="{00000000-0000-0000-0000-000000000000}"/>
          </ac:picMkLst>
        </pc:picChg>
        <pc:picChg chg="mod">
          <ac:chgData name="Baunach, Dawn M" userId="2ac734ed-a05e-4fd1-96ae-88be6dfff8cf" providerId="ADAL" clId="{E8ADE136-621A-4D03-8817-C7A4A523EAC5}" dt="2021-08-31T17:47:19.809" v="7420" actId="1037"/>
          <ac:picMkLst>
            <pc:docMk/>
            <pc:sldMk cId="2349850182" sldId="472"/>
            <ac:picMk id="7" creationId="{E0EE92DA-651F-428B-AA79-008C3D7497B4}"/>
          </ac:picMkLst>
        </pc:picChg>
      </pc:sldChg>
      <pc:sldChg chg="addSp modSp mod">
        <pc:chgData name="Baunach, Dawn M" userId="2ac734ed-a05e-4fd1-96ae-88be6dfff8cf" providerId="ADAL" clId="{E8ADE136-621A-4D03-8817-C7A4A523EAC5}" dt="2021-08-31T17:46:00.028" v="7383" actId="1076"/>
        <pc:sldMkLst>
          <pc:docMk/>
          <pc:sldMk cId="719989777" sldId="473"/>
        </pc:sldMkLst>
        <pc:spChg chg="add mod">
          <ac:chgData name="Baunach, Dawn M" userId="2ac734ed-a05e-4fd1-96ae-88be6dfff8cf" providerId="ADAL" clId="{E8ADE136-621A-4D03-8817-C7A4A523EAC5}" dt="2021-08-31T17:46:00.028" v="7383" actId="1076"/>
          <ac:spMkLst>
            <pc:docMk/>
            <pc:sldMk cId="719989777" sldId="473"/>
            <ac:spMk id="2" creationId="{F702EFEA-6003-424E-8733-3D06D23638F0}"/>
          </ac:spMkLst>
        </pc:spChg>
        <pc:spChg chg="mod">
          <ac:chgData name="Baunach, Dawn M" userId="2ac734ed-a05e-4fd1-96ae-88be6dfff8cf" providerId="ADAL" clId="{E8ADE136-621A-4D03-8817-C7A4A523EAC5}" dt="2021-08-31T15:24:41.545" v="5439" actId="1076"/>
          <ac:spMkLst>
            <pc:docMk/>
            <pc:sldMk cId="719989777" sldId="473"/>
            <ac:spMk id="3" creationId="{00000000-0000-0000-0000-000000000000}"/>
          </ac:spMkLst>
        </pc:spChg>
        <pc:spChg chg="mod">
          <ac:chgData name="Baunach, Dawn M" userId="2ac734ed-a05e-4fd1-96ae-88be6dfff8cf" providerId="ADAL" clId="{E8ADE136-621A-4D03-8817-C7A4A523EAC5}" dt="2021-08-31T17:40:55.652" v="7380" actId="948"/>
          <ac:spMkLst>
            <pc:docMk/>
            <pc:sldMk cId="719989777" sldId="473"/>
            <ac:spMk id="8" creationId="{BCF39CF6-49F6-9D4C-A0F3-EB5F641DEBA8}"/>
          </ac:spMkLst>
        </pc:spChg>
        <pc:picChg chg="mod">
          <ac:chgData name="Baunach, Dawn M" userId="2ac734ed-a05e-4fd1-96ae-88be6dfff8cf" providerId="ADAL" clId="{E8ADE136-621A-4D03-8817-C7A4A523EAC5}" dt="2021-08-31T17:45:49.984" v="7382" actId="1440"/>
          <ac:picMkLst>
            <pc:docMk/>
            <pc:sldMk cId="719989777" sldId="473"/>
            <ac:picMk id="4" creationId="{D9BEA66A-3576-BD4F-8072-0746DF05A6AF}"/>
          </ac:picMkLst>
        </pc:picChg>
      </pc:sldChg>
      <pc:sldChg chg="modSp mod">
        <pc:chgData name="Baunach, Dawn M" userId="2ac734ed-a05e-4fd1-96ae-88be6dfff8cf" providerId="ADAL" clId="{E8ADE136-621A-4D03-8817-C7A4A523EAC5}" dt="2021-08-31T17:46:19.111" v="7385" actId="1076"/>
        <pc:sldMkLst>
          <pc:docMk/>
          <pc:sldMk cId="1808650200" sldId="474"/>
        </pc:sldMkLst>
        <pc:spChg chg="mod">
          <ac:chgData name="Baunach, Dawn M" userId="2ac734ed-a05e-4fd1-96ae-88be6dfff8cf" providerId="ADAL" clId="{E8ADE136-621A-4D03-8817-C7A4A523EAC5}" dt="2021-08-31T15:24:32.192" v="5432" actId="1076"/>
          <ac:spMkLst>
            <pc:docMk/>
            <pc:sldMk cId="1808650200" sldId="474"/>
            <ac:spMk id="3" creationId="{00000000-0000-0000-0000-000000000000}"/>
          </ac:spMkLst>
        </pc:spChg>
        <pc:spChg chg="mod">
          <ac:chgData name="Baunach, Dawn M" userId="2ac734ed-a05e-4fd1-96ae-88be6dfff8cf" providerId="ADAL" clId="{E8ADE136-621A-4D03-8817-C7A4A523EAC5}" dt="2021-08-31T17:46:19.111" v="7385" actId="1076"/>
          <ac:spMkLst>
            <pc:docMk/>
            <pc:sldMk cId="1808650200" sldId="474"/>
            <ac:spMk id="8" creationId="{BCF39CF6-49F6-9D4C-A0F3-EB5F641DEBA8}"/>
          </ac:spMkLst>
        </pc:spChg>
        <pc:picChg chg="mod">
          <ac:chgData name="Baunach, Dawn M" userId="2ac734ed-a05e-4fd1-96ae-88be6dfff8cf" providerId="ADAL" clId="{E8ADE136-621A-4D03-8817-C7A4A523EAC5}" dt="2021-08-31T17:46:12.613" v="7384" actId="1440"/>
          <ac:picMkLst>
            <pc:docMk/>
            <pc:sldMk cId="1808650200" sldId="474"/>
            <ac:picMk id="10" creationId="{128F8AD0-FEFF-5344-8119-360CA7BEE190}"/>
          </ac:picMkLst>
        </pc:picChg>
      </pc:sldChg>
      <pc:sldChg chg="del">
        <pc:chgData name="Baunach, Dawn M" userId="2ac734ed-a05e-4fd1-96ae-88be6dfff8cf" providerId="ADAL" clId="{E8ADE136-621A-4D03-8817-C7A4A523EAC5}" dt="2021-08-31T15:00:23.278" v="4148" actId="2696"/>
        <pc:sldMkLst>
          <pc:docMk/>
          <pc:sldMk cId="3403474512" sldId="475"/>
        </pc:sldMkLst>
      </pc:sldChg>
      <pc:sldChg chg="modSp mod">
        <pc:chgData name="Baunach, Dawn M" userId="2ac734ed-a05e-4fd1-96ae-88be6dfff8cf" providerId="ADAL" clId="{E8ADE136-621A-4D03-8817-C7A4A523EAC5}" dt="2021-08-31T15:51:41.557" v="6579" actId="1035"/>
        <pc:sldMkLst>
          <pc:docMk/>
          <pc:sldMk cId="2377651685" sldId="478"/>
        </pc:sldMkLst>
        <pc:spChg chg="mod">
          <ac:chgData name="Baunach, Dawn M" userId="2ac734ed-a05e-4fd1-96ae-88be6dfff8cf" providerId="ADAL" clId="{E8ADE136-621A-4D03-8817-C7A4A523EAC5}" dt="2021-08-31T15:51:41.557" v="6579" actId="1035"/>
          <ac:spMkLst>
            <pc:docMk/>
            <pc:sldMk cId="2377651685" sldId="478"/>
            <ac:spMk id="3074" creationId="{00000000-0000-0000-0000-000000000000}"/>
          </ac:spMkLst>
        </pc:spChg>
        <pc:spChg chg="mod">
          <ac:chgData name="Baunach, Dawn M" userId="2ac734ed-a05e-4fd1-96ae-88be6dfff8cf" providerId="ADAL" clId="{E8ADE136-621A-4D03-8817-C7A4A523EAC5}" dt="2021-08-31T12:37:26.074" v="130" actId="1036"/>
          <ac:spMkLst>
            <pc:docMk/>
            <pc:sldMk cId="2377651685" sldId="478"/>
            <ac:spMk id="3075" creationId="{00000000-0000-0000-0000-000000000000}"/>
          </ac:spMkLst>
        </pc:spChg>
      </pc:sldChg>
      <pc:sldChg chg="add del">
        <pc:chgData name="Baunach, Dawn M" userId="2ac734ed-a05e-4fd1-96ae-88be6dfff8cf" providerId="ADAL" clId="{E8ADE136-621A-4D03-8817-C7A4A523EAC5}" dt="2021-08-31T12:42:29.397" v="139" actId="2696"/>
        <pc:sldMkLst>
          <pc:docMk/>
          <pc:sldMk cId="870693979" sldId="479"/>
        </pc:sldMkLst>
      </pc:sldChg>
      <pc:sldChg chg="addSp delSp modSp add mod modAnim">
        <pc:chgData name="Baunach, Dawn M" userId="2ac734ed-a05e-4fd1-96ae-88be6dfff8cf" providerId="ADAL" clId="{E8ADE136-621A-4D03-8817-C7A4A523EAC5}" dt="2021-08-31T17:42:56.414" v="7381" actId="207"/>
        <pc:sldMkLst>
          <pc:docMk/>
          <pc:sldMk cId="4065501239" sldId="479"/>
        </pc:sldMkLst>
        <pc:spChg chg="mod">
          <ac:chgData name="Baunach, Dawn M" userId="2ac734ed-a05e-4fd1-96ae-88be6dfff8cf" providerId="ADAL" clId="{E8ADE136-621A-4D03-8817-C7A4A523EAC5}" dt="2021-08-31T15:21:57.551" v="5342" actId="1076"/>
          <ac:spMkLst>
            <pc:docMk/>
            <pc:sldMk cId="4065501239" sldId="479"/>
            <ac:spMk id="2" creationId="{00000000-0000-0000-0000-000000000000}"/>
          </ac:spMkLst>
        </pc:spChg>
        <pc:spChg chg="del mod">
          <ac:chgData name="Baunach, Dawn M" userId="2ac734ed-a05e-4fd1-96ae-88be6dfff8cf" providerId="ADAL" clId="{E8ADE136-621A-4D03-8817-C7A4A523EAC5}" dt="2021-08-31T17:08:40.248" v="6801" actId="478"/>
          <ac:spMkLst>
            <pc:docMk/>
            <pc:sldMk cId="4065501239" sldId="479"/>
            <ac:spMk id="3" creationId="{8298D457-3FA3-44FC-AF12-10A12B2A638E}"/>
          </ac:spMkLst>
        </pc:spChg>
        <pc:spChg chg="mod">
          <ac:chgData name="Baunach, Dawn M" userId="2ac734ed-a05e-4fd1-96ae-88be6dfff8cf" providerId="ADAL" clId="{E8ADE136-621A-4D03-8817-C7A4A523EAC5}" dt="2021-08-31T15:42:40.220" v="6450" actId="1035"/>
          <ac:spMkLst>
            <pc:docMk/>
            <pc:sldMk cId="4065501239" sldId="479"/>
            <ac:spMk id="6" creationId="{00000000-0000-0000-0000-000000000000}"/>
          </ac:spMkLst>
        </pc:spChg>
        <pc:spChg chg="add mod">
          <ac:chgData name="Baunach, Dawn M" userId="2ac734ed-a05e-4fd1-96ae-88be6dfff8cf" providerId="ADAL" clId="{E8ADE136-621A-4D03-8817-C7A4A523EAC5}" dt="2021-08-31T17:11:44.692" v="6854" actId="114"/>
          <ac:spMkLst>
            <pc:docMk/>
            <pc:sldMk cId="4065501239" sldId="479"/>
            <ac:spMk id="7" creationId="{25089545-12DD-4D3B-AE78-99EEBA061DB2}"/>
          </ac:spMkLst>
        </pc:spChg>
        <pc:spChg chg="mod">
          <ac:chgData name="Baunach, Dawn M" userId="2ac734ed-a05e-4fd1-96ae-88be6dfff8cf" providerId="ADAL" clId="{E8ADE136-621A-4D03-8817-C7A4A523EAC5}" dt="2021-08-31T17:42:56.414" v="7381" actId="207"/>
          <ac:spMkLst>
            <pc:docMk/>
            <pc:sldMk cId="4065501239" sldId="479"/>
            <ac:spMk id="9" creationId="{00000000-0000-0000-0000-000000000000}"/>
          </ac:spMkLst>
        </pc:spChg>
      </pc:sldChg>
      <pc:sldChg chg="addSp delSp modSp add mod setBg modNotesTx">
        <pc:chgData name="Baunach, Dawn M" userId="2ac734ed-a05e-4fd1-96ae-88be6dfff8cf" providerId="ADAL" clId="{E8ADE136-621A-4D03-8817-C7A4A523EAC5}" dt="2021-08-31T17:09:39.551" v="6824" actId="20577"/>
        <pc:sldMkLst>
          <pc:docMk/>
          <pc:sldMk cId="2143537554" sldId="480"/>
        </pc:sldMkLst>
        <pc:spChg chg="mod">
          <ac:chgData name="Baunach, Dawn M" userId="2ac734ed-a05e-4fd1-96ae-88be6dfff8cf" providerId="ADAL" clId="{E8ADE136-621A-4D03-8817-C7A4A523EAC5}" dt="2021-08-31T15:22:37.164" v="5367" actId="1076"/>
          <ac:spMkLst>
            <pc:docMk/>
            <pc:sldMk cId="2143537554" sldId="480"/>
            <ac:spMk id="3" creationId="{6EC6E6AE-DE48-5D40-9864-2464BD3E837C}"/>
          </ac:spMkLst>
        </pc:spChg>
        <pc:spChg chg="add mod">
          <ac:chgData name="Baunach, Dawn M" userId="2ac734ed-a05e-4fd1-96ae-88be6dfff8cf" providerId="ADAL" clId="{E8ADE136-621A-4D03-8817-C7A4A523EAC5}" dt="2021-08-31T17:09:39.551" v="6824" actId="20577"/>
          <ac:spMkLst>
            <pc:docMk/>
            <pc:sldMk cId="2143537554" sldId="480"/>
            <ac:spMk id="7" creationId="{AE3C1146-4856-40DB-83DF-2C7AEB2C5546}"/>
          </ac:spMkLst>
        </pc:spChg>
        <pc:spChg chg="del">
          <ac:chgData name="Baunach, Dawn M" userId="2ac734ed-a05e-4fd1-96ae-88be6dfff8cf" providerId="ADAL" clId="{E8ADE136-621A-4D03-8817-C7A4A523EAC5}" dt="2021-08-31T13:25:28.805" v="1863" actId="478"/>
          <ac:spMkLst>
            <pc:docMk/>
            <pc:sldMk cId="2143537554" sldId="480"/>
            <ac:spMk id="11" creationId="{00000000-0000-0000-0000-000000000000}"/>
          </ac:spMkLst>
        </pc:spChg>
        <pc:spChg chg="del">
          <ac:chgData name="Baunach, Dawn M" userId="2ac734ed-a05e-4fd1-96ae-88be6dfff8cf" providerId="ADAL" clId="{E8ADE136-621A-4D03-8817-C7A4A523EAC5}" dt="2021-08-31T13:25:32.567" v="1867" actId="478"/>
          <ac:spMkLst>
            <pc:docMk/>
            <pc:sldMk cId="2143537554" sldId="480"/>
            <ac:spMk id="12" creationId="{00000000-0000-0000-0000-000000000000}"/>
          </ac:spMkLst>
        </pc:spChg>
        <pc:spChg chg="del">
          <ac:chgData name="Baunach, Dawn M" userId="2ac734ed-a05e-4fd1-96ae-88be6dfff8cf" providerId="ADAL" clId="{E8ADE136-621A-4D03-8817-C7A4A523EAC5}" dt="2021-08-31T13:25:30.853" v="1865" actId="478"/>
          <ac:spMkLst>
            <pc:docMk/>
            <pc:sldMk cId="2143537554" sldId="480"/>
            <ac:spMk id="13" creationId="{00000000-0000-0000-0000-000000000000}"/>
          </ac:spMkLst>
        </pc:spChg>
        <pc:spChg chg="del">
          <ac:chgData name="Baunach, Dawn M" userId="2ac734ed-a05e-4fd1-96ae-88be6dfff8cf" providerId="ADAL" clId="{E8ADE136-621A-4D03-8817-C7A4A523EAC5}" dt="2021-08-31T13:25:23.616" v="1859" actId="478"/>
          <ac:spMkLst>
            <pc:docMk/>
            <pc:sldMk cId="2143537554" sldId="480"/>
            <ac:spMk id="14" creationId="{00000000-0000-0000-0000-000000000000}"/>
          </ac:spMkLst>
        </pc:spChg>
        <pc:spChg chg="del">
          <ac:chgData name="Baunach, Dawn M" userId="2ac734ed-a05e-4fd1-96ae-88be6dfff8cf" providerId="ADAL" clId="{E8ADE136-621A-4D03-8817-C7A4A523EAC5}" dt="2021-08-31T13:25:27.873" v="1862" actId="478"/>
          <ac:spMkLst>
            <pc:docMk/>
            <pc:sldMk cId="2143537554" sldId="480"/>
            <ac:spMk id="15" creationId="{00000000-0000-0000-0000-000000000000}"/>
          </ac:spMkLst>
        </pc:spChg>
        <pc:spChg chg="del">
          <ac:chgData name="Baunach, Dawn M" userId="2ac734ed-a05e-4fd1-96ae-88be6dfff8cf" providerId="ADAL" clId="{E8ADE136-621A-4D03-8817-C7A4A523EAC5}" dt="2021-08-31T13:25:29.713" v="1864" actId="478"/>
          <ac:spMkLst>
            <pc:docMk/>
            <pc:sldMk cId="2143537554" sldId="480"/>
            <ac:spMk id="16" creationId="{00000000-0000-0000-0000-000000000000}"/>
          </ac:spMkLst>
        </pc:spChg>
        <pc:spChg chg="del">
          <ac:chgData name="Baunach, Dawn M" userId="2ac734ed-a05e-4fd1-96ae-88be6dfff8cf" providerId="ADAL" clId="{E8ADE136-621A-4D03-8817-C7A4A523EAC5}" dt="2021-08-31T13:25:31.625" v="1866" actId="478"/>
          <ac:spMkLst>
            <pc:docMk/>
            <pc:sldMk cId="2143537554" sldId="480"/>
            <ac:spMk id="17" creationId="{00000000-0000-0000-0000-000000000000}"/>
          </ac:spMkLst>
        </pc:spChg>
        <pc:spChg chg="del">
          <ac:chgData name="Baunach, Dawn M" userId="2ac734ed-a05e-4fd1-96ae-88be6dfff8cf" providerId="ADAL" clId="{E8ADE136-621A-4D03-8817-C7A4A523EAC5}" dt="2021-08-31T13:25:26.752" v="1861" actId="478"/>
          <ac:spMkLst>
            <pc:docMk/>
            <pc:sldMk cId="2143537554" sldId="480"/>
            <ac:spMk id="18" creationId="{00000000-0000-0000-0000-000000000000}"/>
          </ac:spMkLst>
        </pc:spChg>
        <pc:spChg chg="del">
          <ac:chgData name="Baunach, Dawn M" userId="2ac734ed-a05e-4fd1-96ae-88be6dfff8cf" providerId="ADAL" clId="{E8ADE136-621A-4D03-8817-C7A4A523EAC5}" dt="2021-08-31T13:25:34.893" v="1868" actId="478"/>
          <ac:spMkLst>
            <pc:docMk/>
            <pc:sldMk cId="2143537554" sldId="480"/>
            <ac:spMk id="21" creationId="{00000000-0000-0000-0000-000000000000}"/>
          </ac:spMkLst>
        </pc:spChg>
        <pc:picChg chg="add del mod">
          <ac:chgData name="Baunach, Dawn M" userId="2ac734ed-a05e-4fd1-96ae-88be6dfff8cf" providerId="ADAL" clId="{E8ADE136-621A-4D03-8817-C7A4A523EAC5}" dt="2021-08-31T13:28:05.213" v="1875" actId="478"/>
          <ac:picMkLst>
            <pc:docMk/>
            <pc:sldMk cId="2143537554" sldId="480"/>
            <ac:picMk id="4" creationId="{3E01FE60-5759-4474-897F-5FDF7F66764F}"/>
          </ac:picMkLst>
        </pc:picChg>
        <pc:picChg chg="add mod">
          <ac:chgData name="Baunach, Dawn M" userId="2ac734ed-a05e-4fd1-96ae-88be6dfff8cf" providerId="ADAL" clId="{E8ADE136-621A-4D03-8817-C7A4A523EAC5}" dt="2021-08-31T14:27:17.823" v="2548" actId="1035"/>
          <ac:picMkLst>
            <pc:docMk/>
            <pc:sldMk cId="2143537554" sldId="480"/>
            <ac:picMk id="6" creationId="{7EDFE27F-A486-473E-8F82-5473A2515F36}"/>
          </ac:picMkLst>
        </pc:picChg>
        <pc:picChg chg="del">
          <ac:chgData name="Baunach, Dawn M" userId="2ac734ed-a05e-4fd1-96ae-88be6dfff8cf" providerId="ADAL" clId="{E8ADE136-621A-4D03-8817-C7A4A523EAC5}" dt="2021-08-31T13:25:25.275" v="1860" actId="478"/>
          <ac:picMkLst>
            <pc:docMk/>
            <pc:sldMk cId="2143537554" sldId="480"/>
            <ac:picMk id="9" creationId="{00000000-0000-0000-0000-000000000000}"/>
          </ac:picMkLst>
        </pc:picChg>
      </pc:sldChg>
      <pc:sldChg chg="addSp delSp modSp add mod modAnim">
        <pc:chgData name="Baunach, Dawn M" userId="2ac734ed-a05e-4fd1-96ae-88be6dfff8cf" providerId="ADAL" clId="{E8ADE136-621A-4D03-8817-C7A4A523EAC5}" dt="2021-08-31T17:11:39.515" v="6852" actId="114"/>
        <pc:sldMkLst>
          <pc:docMk/>
          <pc:sldMk cId="383043296" sldId="481"/>
        </pc:sldMkLst>
        <pc:spChg chg="mod">
          <ac:chgData name="Baunach, Dawn M" userId="2ac734ed-a05e-4fd1-96ae-88be6dfff8cf" providerId="ADAL" clId="{E8ADE136-621A-4D03-8817-C7A4A523EAC5}" dt="2021-08-31T15:21:34.035" v="5326" actId="14100"/>
          <ac:spMkLst>
            <pc:docMk/>
            <pc:sldMk cId="383043296" sldId="481"/>
            <ac:spMk id="2" creationId="{00000000-0000-0000-0000-000000000000}"/>
          </ac:spMkLst>
        </pc:spChg>
        <pc:spChg chg="del mod">
          <ac:chgData name="Baunach, Dawn M" userId="2ac734ed-a05e-4fd1-96ae-88be6dfff8cf" providerId="ADAL" clId="{E8ADE136-621A-4D03-8817-C7A4A523EAC5}" dt="2021-08-31T17:08:35.796" v="6799" actId="478"/>
          <ac:spMkLst>
            <pc:docMk/>
            <pc:sldMk cId="383043296" sldId="481"/>
            <ac:spMk id="3" creationId="{8298D457-3FA3-44FC-AF12-10A12B2A638E}"/>
          </ac:spMkLst>
        </pc:spChg>
        <pc:spChg chg="mod">
          <ac:chgData name="Baunach, Dawn M" userId="2ac734ed-a05e-4fd1-96ae-88be6dfff8cf" providerId="ADAL" clId="{E8ADE136-621A-4D03-8817-C7A4A523EAC5}" dt="2021-08-31T17:03:31.866" v="6594" actId="207"/>
          <ac:spMkLst>
            <pc:docMk/>
            <pc:sldMk cId="383043296" sldId="481"/>
            <ac:spMk id="6" creationId="{00000000-0000-0000-0000-000000000000}"/>
          </ac:spMkLst>
        </pc:spChg>
        <pc:spChg chg="add mod">
          <ac:chgData name="Baunach, Dawn M" userId="2ac734ed-a05e-4fd1-96ae-88be6dfff8cf" providerId="ADAL" clId="{E8ADE136-621A-4D03-8817-C7A4A523EAC5}" dt="2021-08-31T17:11:39.515" v="6852" actId="114"/>
          <ac:spMkLst>
            <pc:docMk/>
            <pc:sldMk cId="383043296" sldId="481"/>
            <ac:spMk id="7" creationId="{56B3BD6E-904B-4180-B368-3AEC886E892B}"/>
          </ac:spMkLst>
        </pc:spChg>
        <pc:spChg chg="mod">
          <ac:chgData name="Baunach, Dawn M" userId="2ac734ed-a05e-4fd1-96ae-88be6dfff8cf" providerId="ADAL" clId="{E8ADE136-621A-4D03-8817-C7A4A523EAC5}" dt="2021-08-31T17:03:38.930" v="6596" actId="207"/>
          <ac:spMkLst>
            <pc:docMk/>
            <pc:sldMk cId="383043296" sldId="481"/>
            <ac:spMk id="9" creationId="{00000000-0000-0000-0000-000000000000}"/>
          </ac:spMkLst>
        </pc:spChg>
      </pc:sldChg>
      <pc:sldChg chg="addSp delSp modSp add del mod delAnim modAnim">
        <pc:chgData name="Baunach, Dawn M" userId="2ac734ed-a05e-4fd1-96ae-88be6dfff8cf" providerId="ADAL" clId="{E8ADE136-621A-4D03-8817-C7A4A523EAC5}" dt="2021-08-31T15:51:56.018" v="6580" actId="2696"/>
        <pc:sldMkLst>
          <pc:docMk/>
          <pc:sldMk cId="2958842805" sldId="482"/>
        </pc:sldMkLst>
        <pc:spChg chg="mod">
          <ac:chgData name="Baunach, Dawn M" userId="2ac734ed-a05e-4fd1-96ae-88be6dfff8cf" providerId="ADAL" clId="{E8ADE136-621A-4D03-8817-C7A4A523EAC5}" dt="2021-08-31T15:22:11.692" v="5353" actId="1076"/>
          <ac:spMkLst>
            <pc:docMk/>
            <pc:sldMk cId="2958842805" sldId="482"/>
            <ac:spMk id="2" creationId="{00000000-0000-0000-0000-000000000000}"/>
          </ac:spMkLst>
        </pc:spChg>
        <pc:spChg chg="mod">
          <ac:chgData name="Baunach, Dawn M" userId="2ac734ed-a05e-4fd1-96ae-88be6dfff8cf" providerId="ADAL" clId="{E8ADE136-621A-4D03-8817-C7A4A523EAC5}" dt="2021-08-31T15:43:19.335" v="6484" actId="20577"/>
          <ac:spMkLst>
            <pc:docMk/>
            <pc:sldMk cId="2958842805" sldId="482"/>
            <ac:spMk id="3" creationId="{8298D457-3FA3-44FC-AF12-10A12B2A638E}"/>
          </ac:spMkLst>
        </pc:spChg>
        <pc:spChg chg="add del mod">
          <ac:chgData name="Baunach, Dawn M" userId="2ac734ed-a05e-4fd1-96ae-88be6dfff8cf" providerId="ADAL" clId="{E8ADE136-621A-4D03-8817-C7A4A523EAC5}" dt="2021-08-31T15:43:55.988" v="6491" actId="478"/>
          <ac:spMkLst>
            <pc:docMk/>
            <pc:sldMk cId="2958842805" sldId="482"/>
            <ac:spMk id="5" creationId="{E3A201C7-F09C-4F00-B91E-4BDD94B6F3DD}"/>
          </ac:spMkLst>
        </pc:spChg>
        <pc:spChg chg="mod">
          <ac:chgData name="Baunach, Dawn M" userId="2ac734ed-a05e-4fd1-96ae-88be6dfff8cf" providerId="ADAL" clId="{E8ADE136-621A-4D03-8817-C7A4A523EAC5}" dt="2021-08-31T15:42:53.668" v="6470" actId="1035"/>
          <ac:spMkLst>
            <pc:docMk/>
            <pc:sldMk cId="2958842805" sldId="482"/>
            <ac:spMk id="6" creationId="{00000000-0000-0000-0000-000000000000}"/>
          </ac:spMkLst>
        </pc:spChg>
        <pc:spChg chg="add del mod">
          <ac:chgData name="Baunach, Dawn M" userId="2ac734ed-a05e-4fd1-96ae-88be6dfff8cf" providerId="ADAL" clId="{E8ADE136-621A-4D03-8817-C7A4A523EAC5}" dt="2021-08-31T15:43:53.618" v="6490" actId="478"/>
          <ac:spMkLst>
            <pc:docMk/>
            <pc:sldMk cId="2958842805" sldId="482"/>
            <ac:spMk id="8" creationId="{13E49480-A6E5-4B16-AAFE-ADDD90BEFB40}"/>
          </ac:spMkLst>
        </pc:spChg>
        <pc:spChg chg="del mod">
          <ac:chgData name="Baunach, Dawn M" userId="2ac734ed-a05e-4fd1-96ae-88be6dfff8cf" providerId="ADAL" clId="{E8ADE136-621A-4D03-8817-C7A4A523EAC5}" dt="2021-08-31T15:43:47.709" v="6488" actId="478"/>
          <ac:spMkLst>
            <pc:docMk/>
            <pc:sldMk cId="2958842805" sldId="482"/>
            <ac:spMk id="9" creationId="{00000000-0000-0000-0000-000000000000}"/>
          </ac:spMkLst>
        </pc:spChg>
        <pc:spChg chg="add mod">
          <ac:chgData name="Baunach, Dawn M" userId="2ac734ed-a05e-4fd1-96ae-88be6dfff8cf" providerId="ADAL" clId="{E8ADE136-621A-4D03-8817-C7A4A523EAC5}" dt="2021-08-31T15:43:57.370" v="6492"/>
          <ac:spMkLst>
            <pc:docMk/>
            <pc:sldMk cId="2958842805" sldId="482"/>
            <ac:spMk id="10" creationId="{C090A73B-E3A0-4EC3-910F-A4D5993EB946}"/>
          </ac:spMkLst>
        </pc:spChg>
      </pc:sldChg>
      <pc:sldChg chg="addSp delSp modSp add mod">
        <pc:chgData name="Baunach, Dawn M" userId="2ac734ed-a05e-4fd1-96ae-88be6dfff8cf" providerId="ADAL" clId="{E8ADE136-621A-4D03-8817-C7A4A523EAC5}" dt="2021-08-31T15:22:51.206" v="5374" actId="1076"/>
        <pc:sldMkLst>
          <pc:docMk/>
          <pc:sldMk cId="167291433" sldId="483"/>
        </pc:sldMkLst>
        <pc:spChg chg="add mod">
          <ac:chgData name="Baunach, Dawn M" userId="2ac734ed-a05e-4fd1-96ae-88be6dfff8cf" providerId="ADAL" clId="{E8ADE136-621A-4D03-8817-C7A4A523EAC5}" dt="2021-08-31T14:49:08.321" v="3503" actId="14100"/>
          <ac:spMkLst>
            <pc:docMk/>
            <pc:sldMk cId="167291433" sldId="483"/>
            <ac:spMk id="6" creationId="{CD51C4D3-D3BE-4997-9E08-78FB7FFEB151}"/>
          </ac:spMkLst>
        </pc:spChg>
        <pc:spChg chg="del">
          <ac:chgData name="Baunach, Dawn M" userId="2ac734ed-a05e-4fd1-96ae-88be6dfff8cf" providerId="ADAL" clId="{E8ADE136-621A-4D03-8817-C7A4A523EAC5}" dt="2021-08-31T14:35:55.065" v="2593" actId="478"/>
          <ac:spMkLst>
            <pc:docMk/>
            <pc:sldMk cId="167291433" sldId="483"/>
            <ac:spMk id="10" creationId="{00000000-0000-0000-0000-000000000000}"/>
          </ac:spMkLst>
        </pc:spChg>
        <pc:spChg chg="mod">
          <ac:chgData name="Baunach, Dawn M" userId="2ac734ed-a05e-4fd1-96ae-88be6dfff8cf" providerId="ADAL" clId="{E8ADE136-621A-4D03-8817-C7A4A523EAC5}" dt="2021-08-31T14:35:51.392" v="2590" actId="6549"/>
          <ac:spMkLst>
            <pc:docMk/>
            <pc:sldMk cId="167291433" sldId="483"/>
            <ac:spMk id="12" creationId="{00000000-0000-0000-0000-000000000000}"/>
          </ac:spMkLst>
        </pc:spChg>
        <pc:spChg chg="del">
          <ac:chgData name="Baunach, Dawn M" userId="2ac734ed-a05e-4fd1-96ae-88be6dfff8cf" providerId="ADAL" clId="{E8ADE136-621A-4D03-8817-C7A4A523EAC5}" dt="2021-08-31T14:35:53.836" v="2592" actId="478"/>
          <ac:spMkLst>
            <pc:docMk/>
            <pc:sldMk cId="167291433" sldId="483"/>
            <ac:spMk id="13" creationId="{00000000-0000-0000-0000-000000000000}"/>
          </ac:spMkLst>
        </pc:spChg>
        <pc:spChg chg="del">
          <ac:chgData name="Baunach, Dawn M" userId="2ac734ed-a05e-4fd1-96ae-88be6dfff8cf" providerId="ADAL" clId="{E8ADE136-621A-4D03-8817-C7A4A523EAC5}" dt="2021-08-31T14:36:01.249" v="2599" actId="478"/>
          <ac:spMkLst>
            <pc:docMk/>
            <pc:sldMk cId="167291433" sldId="483"/>
            <ac:spMk id="15" creationId="{00000000-0000-0000-0000-000000000000}"/>
          </ac:spMkLst>
        </pc:spChg>
        <pc:spChg chg="del">
          <ac:chgData name="Baunach, Dawn M" userId="2ac734ed-a05e-4fd1-96ae-88be6dfff8cf" providerId="ADAL" clId="{E8ADE136-621A-4D03-8817-C7A4A523EAC5}" dt="2021-08-31T14:35:57.679" v="2595" actId="478"/>
          <ac:spMkLst>
            <pc:docMk/>
            <pc:sldMk cId="167291433" sldId="483"/>
            <ac:spMk id="16" creationId="{00000000-0000-0000-0000-000000000000}"/>
          </ac:spMkLst>
        </pc:spChg>
        <pc:spChg chg="del mod">
          <ac:chgData name="Baunach, Dawn M" userId="2ac734ed-a05e-4fd1-96ae-88be6dfff8cf" providerId="ADAL" clId="{E8ADE136-621A-4D03-8817-C7A4A523EAC5}" dt="2021-08-31T14:36:04.088" v="2603" actId="478"/>
          <ac:spMkLst>
            <pc:docMk/>
            <pc:sldMk cId="167291433" sldId="483"/>
            <ac:spMk id="18" creationId="{00000000-0000-0000-0000-000000000000}"/>
          </ac:spMkLst>
        </pc:spChg>
        <pc:spChg chg="del mod">
          <ac:chgData name="Baunach, Dawn M" userId="2ac734ed-a05e-4fd1-96ae-88be6dfff8cf" providerId="ADAL" clId="{E8ADE136-621A-4D03-8817-C7A4A523EAC5}" dt="2021-08-31T14:36:06.825" v="2605" actId="478"/>
          <ac:spMkLst>
            <pc:docMk/>
            <pc:sldMk cId="167291433" sldId="483"/>
            <ac:spMk id="20" creationId="{00000000-0000-0000-0000-000000000000}"/>
          </ac:spMkLst>
        </pc:spChg>
        <pc:spChg chg="del">
          <ac:chgData name="Baunach, Dawn M" userId="2ac734ed-a05e-4fd1-96ae-88be6dfff8cf" providerId="ADAL" clId="{E8ADE136-621A-4D03-8817-C7A4A523EAC5}" dt="2021-08-31T14:36:02.105" v="2600" actId="478"/>
          <ac:spMkLst>
            <pc:docMk/>
            <pc:sldMk cId="167291433" sldId="483"/>
            <ac:spMk id="21" creationId="{00000000-0000-0000-0000-000000000000}"/>
          </ac:spMkLst>
        </pc:spChg>
        <pc:spChg chg="del">
          <ac:chgData name="Baunach, Dawn M" userId="2ac734ed-a05e-4fd1-96ae-88be6dfff8cf" providerId="ADAL" clId="{E8ADE136-621A-4D03-8817-C7A4A523EAC5}" dt="2021-08-31T14:35:59.652" v="2597" actId="478"/>
          <ac:spMkLst>
            <pc:docMk/>
            <pc:sldMk cId="167291433" sldId="483"/>
            <ac:spMk id="22" creationId="{00000000-0000-0000-0000-000000000000}"/>
          </ac:spMkLst>
        </pc:spChg>
        <pc:spChg chg="mod">
          <ac:chgData name="Baunach, Dawn M" userId="2ac734ed-a05e-4fd1-96ae-88be6dfff8cf" providerId="ADAL" clId="{E8ADE136-621A-4D03-8817-C7A4A523EAC5}" dt="2021-08-31T15:22:51.206" v="5374" actId="1076"/>
          <ac:spMkLst>
            <pc:docMk/>
            <pc:sldMk cId="167291433" sldId="483"/>
            <ac:spMk id="23" creationId="{891818D8-2553-8043-9593-F123085C8A78}"/>
          </ac:spMkLst>
        </pc:spChg>
        <pc:spChg chg="add mod">
          <ac:chgData name="Baunach, Dawn M" userId="2ac734ed-a05e-4fd1-96ae-88be6dfff8cf" providerId="ADAL" clId="{E8ADE136-621A-4D03-8817-C7A4A523EAC5}" dt="2021-08-31T14:47:50.316" v="3264" actId="1076"/>
          <ac:spMkLst>
            <pc:docMk/>
            <pc:sldMk cId="167291433" sldId="483"/>
            <ac:spMk id="24" creationId="{D4AA76BD-1EC5-4DA7-840D-DE2028C95720}"/>
          </ac:spMkLst>
        </pc:spChg>
        <pc:spChg chg="add mod">
          <ac:chgData name="Baunach, Dawn M" userId="2ac734ed-a05e-4fd1-96ae-88be6dfff8cf" providerId="ADAL" clId="{E8ADE136-621A-4D03-8817-C7A4A523EAC5}" dt="2021-08-31T14:48:47.775" v="3502" actId="20577"/>
          <ac:spMkLst>
            <pc:docMk/>
            <pc:sldMk cId="167291433" sldId="483"/>
            <ac:spMk id="25" creationId="{36F53FD6-7A9D-4E5B-AFE5-C40FD4A72DF5}"/>
          </ac:spMkLst>
        </pc:spChg>
        <pc:picChg chg="add del mod">
          <ac:chgData name="Baunach, Dawn M" userId="2ac734ed-a05e-4fd1-96ae-88be6dfff8cf" providerId="ADAL" clId="{E8ADE136-621A-4D03-8817-C7A4A523EAC5}" dt="2021-08-31T14:42:59.103" v="2786" actId="478"/>
          <ac:picMkLst>
            <pc:docMk/>
            <pc:sldMk cId="167291433" sldId="483"/>
            <ac:picMk id="3" creationId="{66B096B5-9FC4-4CC5-8C03-D9F5DA3733D1}"/>
          </ac:picMkLst>
        </pc:picChg>
        <pc:picChg chg="add mod">
          <ac:chgData name="Baunach, Dawn M" userId="2ac734ed-a05e-4fd1-96ae-88be6dfff8cf" providerId="ADAL" clId="{E8ADE136-621A-4D03-8817-C7A4A523EAC5}" dt="2021-08-31T14:44:07.402" v="2812" actId="1036"/>
          <ac:picMkLst>
            <pc:docMk/>
            <pc:sldMk cId="167291433" sldId="483"/>
            <ac:picMk id="5" creationId="{6711564A-03A3-4016-BDDB-E525F11681D5}"/>
          </ac:picMkLst>
        </pc:picChg>
        <pc:picChg chg="del">
          <ac:chgData name="Baunach, Dawn M" userId="2ac734ed-a05e-4fd1-96ae-88be6dfff8cf" providerId="ADAL" clId="{E8ADE136-621A-4D03-8817-C7A4A523EAC5}" dt="2021-08-31T14:35:55.788" v="2594" actId="478"/>
          <ac:picMkLst>
            <pc:docMk/>
            <pc:sldMk cId="167291433" sldId="483"/>
            <ac:picMk id="7" creationId="{00000000-0000-0000-0000-000000000000}"/>
          </ac:picMkLst>
        </pc:picChg>
        <pc:picChg chg="del">
          <ac:chgData name="Baunach, Dawn M" userId="2ac734ed-a05e-4fd1-96ae-88be6dfff8cf" providerId="ADAL" clId="{E8ADE136-621A-4D03-8817-C7A4A523EAC5}" dt="2021-08-31T14:35:50.488" v="2589" actId="478"/>
          <ac:picMkLst>
            <pc:docMk/>
            <pc:sldMk cId="167291433" sldId="483"/>
            <ac:picMk id="8" creationId="{00000000-0000-0000-0000-000000000000}"/>
          </ac:picMkLst>
        </pc:picChg>
        <pc:picChg chg="del">
          <ac:chgData name="Baunach, Dawn M" userId="2ac734ed-a05e-4fd1-96ae-88be6dfff8cf" providerId="ADAL" clId="{E8ADE136-621A-4D03-8817-C7A4A523EAC5}" dt="2021-08-31T14:36:04.600" v="2604" actId="478"/>
          <ac:picMkLst>
            <pc:docMk/>
            <pc:sldMk cId="167291433" sldId="483"/>
            <ac:picMk id="9" creationId="{00000000-0000-0000-0000-000000000000}"/>
          </ac:picMkLst>
        </pc:picChg>
        <pc:picChg chg="del">
          <ac:chgData name="Baunach, Dawn M" userId="2ac734ed-a05e-4fd1-96ae-88be6dfff8cf" providerId="ADAL" clId="{E8ADE136-621A-4D03-8817-C7A4A523EAC5}" dt="2021-08-31T14:35:52.692" v="2591" actId="478"/>
          <ac:picMkLst>
            <pc:docMk/>
            <pc:sldMk cId="167291433" sldId="483"/>
            <ac:picMk id="11" creationId="{00000000-0000-0000-0000-000000000000}"/>
          </ac:picMkLst>
        </pc:picChg>
        <pc:picChg chg="del">
          <ac:chgData name="Baunach, Dawn M" userId="2ac734ed-a05e-4fd1-96ae-88be6dfff8cf" providerId="ADAL" clId="{E8ADE136-621A-4D03-8817-C7A4A523EAC5}" dt="2021-08-31T14:36:00.442" v="2598" actId="478"/>
          <ac:picMkLst>
            <pc:docMk/>
            <pc:sldMk cId="167291433" sldId="483"/>
            <ac:picMk id="17" creationId="{00000000-0000-0000-0000-000000000000}"/>
          </ac:picMkLst>
        </pc:picChg>
        <pc:picChg chg="del">
          <ac:chgData name="Baunach, Dawn M" userId="2ac734ed-a05e-4fd1-96ae-88be6dfff8cf" providerId="ADAL" clId="{E8ADE136-621A-4D03-8817-C7A4A523EAC5}" dt="2021-08-31T14:35:58.433" v="2596" actId="478"/>
          <ac:picMkLst>
            <pc:docMk/>
            <pc:sldMk cId="167291433" sldId="483"/>
            <ac:picMk id="19" creationId="{00000000-0000-0000-0000-000000000000}"/>
          </ac:picMkLst>
        </pc:picChg>
      </pc:sldChg>
      <pc:sldChg chg="addSp delSp modSp add mod">
        <pc:chgData name="Baunach, Dawn M" userId="2ac734ed-a05e-4fd1-96ae-88be6dfff8cf" providerId="ADAL" clId="{E8ADE136-621A-4D03-8817-C7A4A523EAC5}" dt="2021-08-31T17:15:14.022" v="6879" actId="14100"/>
        <pc:sldMkLst>
          <pc:docMk/>
          <pc:sldMk cId="2080935640" sldId="484"/>
        </pc:sldMkLst>
        <pc:spChg chg="add del mod">
          <ac:chgData name="Baunach, Dawn M" userId="2ac734ed-a05e-4fd1-96ae-88be6dfff8cf" providerId="ADAL" clId="{E8ADE136-621A-4D03-8817-C7A4A523EAC5}" dt="2021-08-31T14:38:25.005" v="2625" actId="478"/>
          <ac:spMkLst>
            <pc:docMk/>
            <pc:sldMk cId="2080935640" sldId="484"/>
            <ac:spMk id="2" creationId="{A08FCA54-8291-4F82-806D-F5191CF594B0}"/>
          </ac:spMkLst>
        </pc:spChg>
        <pc:spChg chg="del">
          <ac:chgData name="Baunach, Dawn M" userId="2ac734ed-a05e-4fd1-96ae-88be6dfff8cf" providerId="ADAL" clId="{E8ADE136-621A-4D03-8817-C7A4A523EAC5}" dt="2021-08-31T14:38:07.994" v="2617" actId="478"/>
          <ac:spMkLst>
            <pc:docMk/>
            <pc:sldMk cId="2080935640" sldId="484"/>
            <ac:spMk id="4" creationId="{00000000-0000-0000-0000-000000000000}"/>
          </ac:spMkLst>
        </pc:spChg>
        <pc:spChg chg="mod">
          <ac:chgData name="Baunach, Dawn M" userId="2ac734ed-a05e-4fd1-96ae-88be6dfff8cf" providerId="ADAL" clId="{E8ADE136-621A-4D03-8817-C7A4A523EAC5}" dt="2021-08-31T15:23:20.204" v="5388" actId="1076"/>
          <ac:spMkLst>
            <pc:docMk/>
            <pc:sldMk cId="2080935640" sldId="484"/>
            <ac:spMk id="5" creationId="{058E4F2F-C108-424A-B2B9-8489CD411F13}"/>
          </ac:spMkLst>
        </pc:spChg>
        <pc:spChg chg="del">
          <ac:chgData name="Baunach, Dawn M" userId="2ac734ed-a05e-4fd1-96ae-88be6dfff8cf" providerId="ADAL" clId="{E8ADE136-621A-4D03-8817-C7A4A523EAC5}" dt="2021-08-31T14:38:23.292" v="2624" actId="478"/>
          <ac:spMkLst>
            <pc:docMk/>
            <pc:sldMk cId="2080935640" sldId="484"/>
            <ac:spMk id="10" creationId="{00000000-0000-0000-0000-000000000000}"/>
          </ac:spMkLst>
        </pc:spChg>
        <pc:spChg chg="del">
          <ac:chgData name="Baunach, Dawn M" userId="2ac734ed-a05e-4fd1-96ae-88be6dfff8cf" providerId="ADAL" clId="{E8ADE136-621A-4D03-8817-C7A4A523EAC5}" dt="2021-08-31T14:38:11.772" v="2620" actId="478"/>
          <ac:spMkLst>
            <pc:docMk/>
            <pc:sldMk cId="2080935640" sldId="484"/>
            <ac:spMk id="11" creationId="{00000000-0000-0000-0000-000000000000}"/>
          </ac:spMkLst>
        </pc:spChg>
        <pc:spChg chg="del">
          <ac:chgData name="Baunach, Dawn M" userId="2ac734ed-a05e-4fd1-96ae-88be6dfff8cf" providerId="ADAL" clId="{E8ADE136-621A-4D03-8817-C7A4A523EAC5}" dt="2021-08-31T14:38:19.329" v="2622" actId="478"/>
          <ac:spMkLst>
            <pc:docMk/>
            <pc:sldMk cId="2080935640" sldId="484"/>
            <ac:spMk id="12" creationId="{00000000-0000-0000-0000-000000000000}"/>
          </ac:spMkLst>
        </pc:spChg>
        <pc:spChg chg="add mod">
          <ac:chgData name="Baunach, Dawn M" userId="2ac734ed-a05e-4fd1-96ae-88be6dfff8cf" providerId="ADAL" clId="{E8ADE136-621A-4D03-8817-C7A4A523EAC5}" dt="2021-08-31T17:15:14.022" v="6879" actId="14100"/>
          <ac:spMkLst>
            <pc:docMk/>
            <pc:sldMk cId="2080935640" sldId="484"/>
            <ac:spMk id="14" creationId="{CBF541AD-17D5-4060-92F1-017B725B120F}"/>
          </ac:spMkLst>
        </pc:spChg>
        <pc:picChg chg="add mod">
          <ac:chgData name="Baunach, Dawn M" userId="2ac734ed-a05e-4fd1-96ae-88be6dfff8cf" providerId="ADAL" clId="{E8ADE136-621A-4D03-8817-C7A4A523EAC5}" dt="2021-08-31T14:40:17.092" v="2639" actId="1035"/>
          <ac:picMkLst>
            <pc:docMk/>
            <pc:sldMk cId="2080935640" sldId="484"/>
            <ac:picMk id="6" creationId="{89A69EAA-238E-4E3C-A694-B01BF379CD94}"/>
          </ac:picMkLst>
        </pc:picChg>
        <pc:picChg chg="del">
          <ac:chgData name="Baunach, Dawn M" userId="2ac734ed-a05e-4fd1-96ae-88be6dfff8cf" providerId="ADAL" clId="{E8ADE136-621A-4D03-8817-C7A4A523EAC5}" dt="2021-08-31T14:37:58.425" v="2615" actId="478"/>
          <ac:picMkLst>
            <pc:docMk/>
            <pc:sldMk cId="2080935640" sldId="484"/>
            <ac:picMk id="1026" creationId="{00000000-0000-0000-0000-000000000000}"/>
          </ac:picMkLst>
        </pc:picChg>
        <pc:picChg chg="del">
          <ac:chgData name="Baunach, Dawn M" userId="2ac734ed-a05e-4fd1-96ae-88be6dfff8cf" providerId="ADAL" clId="{E8ADE136-621A-4D03-8817-C7A4A523EAC5}" dt="2021-08-31T14:38:04.080" v="2616" actId="478"/>
          <ac:picMkLst>
            <pc:docMk/>
            <pc:sldMk cId="2080935640" sldId="484"/>
            <ac:picMk id="1030" creationId="{00000000-0000-0000-0000-000000000000}"/>
          </ac:picMkLst>
        </pc:picChg>
        <pc:picChg chg="del">
          <ac:chgData name="Baunach, Dawn M" userId="2ac734ed-a05e-4fd1-96ae-88be6dfff8cf" providerId="ADAL" clId="{E8ADE136-621A-4D03-8817-C7A4A523EAC5}" dt="2021-08-31T14:38:10.908" v="2619" actId="478"/>
          <ac:picMkLst>
            <pc:docMk/>
            <pc:sldMk cId="2080935640" sldId="484"/>
            <ac:picMk id="1032" creationId="{00000000-0000-0000-0000-000000000000}"/>
          </ac:picMkLst>
        </pc:picChg>
        <pc:picChg chg="del">
          <ac:chgData name="Baunach, Dawn M" userId="2ac734ed-a05e-4fd1-96ae-88be6dfff8cf" providerId="ADAL" clId="{E8ADE136-621A-4D03-8817-C7A4A523EAC5}" dt="2021-08-31T14:38:08.773" v="2618" actId="478"/>
          <ac:picMkLst>
            <pc:docMk/>
            <pc:sldMk cId="2080935640" sldId="484"/>
            <ac:picMk id="1034" creationId="{00000000-0000-0000-0000-000000000000}"/>
          </ac:picMkLst>
        </pc:picChg>
      </pc:sldChg>
      <pc:sldChg chg="modSp add mod">
        <pc:chgData name="Baunach, Dawn M" userId="2ac734ed-a05e-4fd1-96ae-88be6dfff8cf" providerId="ADAL" clId="{E8ADE136-621A-4D03-8817-C7A4A523EAC5}" dt="2021-08-31T15:23:05.745" v="5381" actId="1076"/>
        <pc:sldMkLst>
          <pc:docMk/>
          <pc:sldMk cId="1995346482" sldId="485"/>
        </pc:sldMkLst>
        <pc:spChg chg="mod">
          <ac:chgData name="Baunach, Dawn M" userId="2ac734ed-a05e-4fd1-96ae-88be6dfff8cf" providerId="ADAL" clId="{E8ADE136-621A-4D03-8817-C7A4A523EAC5}" dt="2021-08-31T15:23:05.745" v="5381" actId="1076"/>
          <ac:spMkLst>
            <pc:docMk/>
            <pc:sldMk cId="1995346482" sldId="485"/>
            <ac:spMk id="23" creationId="{891818D8-2553-8043-9593-F123085C8A78}"/>
          </ac:spMkLst>
        </pc:spChg>
      </pc:sldChg>
      <pc:sldChg chg="modSp add mod">
        <pc:chgData name="Baunach, Dawn M" userId="2ac734ed-a05e-4fd1-96ae-88be6dfff8cf" providerId="ADAL" clId="{E8ADE136-621A-4D03-8817-C7A4A523EAC5}" dt="2021-08-31T17:20:23.508" v="6953" actId="207"/>
        <pc:sldMkLst>
          <pc:docMk/>
          <pc:sldMk cId="3070953292" sldId="486"/>
        </pc:sldMkLst>
        <pc:spChg chg="mod">
          <ac:chgData name="Baunach, Dawn M" userId="2ac734ed-a05e-4fd1-96ae-88be6dfff8cf" providerId="ADAL" clId="{E8ADE136-621A-4D03-8817-C7A4A523EAC5}" dt="2021-08-31T15:25:01.489" v="5453" actId="1076"/>
          <ac:spMkLst>
            <pc:docMk/>
            <pc:sldMk cId="3070953292" sldId="486"/>
            <ac:spMk id="3" creationId="{00000000-0000-0000-0000-000000000000}"/>
          </ac:spMkLst>
        </pc:spChg>
        <pc:spChg chg="mod">
          <ac:chgData name="Baunach, Dawn M" userId="2ac734ed-a05e-4fd1-96ae-88be6dfff8cf" providerId="ADAL" clId="{E8ADE136-621A-4D03-8817-C7A4A523EAC5}" dt="2021-08-31T17:20:23.508" v="6953" actId="207"/>
          <ac:spMkLst>
            <pc:docMk/>
            <pc:sldMk cId="3070953292" sldId="486"/>
            <ac:spMk id="5" creationId="{E6FF6447-E2E2-254F-A0C3-4ACEBE41163F}"/>
          </ac:spMkLst>
        </pc:spChg>
      </pc:sldChg>
      <pc:sldChg chg="addSp delSp modSp add mod">
        <pc:chgData name="Baunach, Dawn M" userId="2ac734ed-a05e-4fd1-96ae-88be6dfff8cf" providerId="ADAL" clId="{E8ADE136-621A-4D03-8817-C7A4A523EAC5}" dt="2021-08-31T17:59:12.744" v="7432"/>
        <pc:sldMkLst>
          <pc:docMk/>
          <pc:sldMk cId="1987332309" sldId="487"/>
        </pc:sldMkLst>
        <pc:spChg chg="mod">
          <ac:chgData name="Baunach, Dawn M" userId="2ac734ed-a05e-4fd1-96ae-88be6dfff8cf" providerId="ADAL" clId="{E8ADE136-621A-4D03-8817-C7A4A523EAC5}" dt="2021-08-31T17:22:46.629" v="6968" actId="207"/>
          <ac:spMkLst>
            <pc:docMk/>
            <pc:sldMk cId="1987332309" sldId="487"/>
            <ac:spMk id="2" creationId="{00000000-0000-0000-0000-000000000000}"/>
          </ac:spMkLst>
        </pc:spChg>
        <pc:spChg chg="add del mod">
          <ac:chgData name="Baunach, Dawn M" userId="2ac734ed-a05e-4fd1-96ae-88be6dfff8cf" providerId="ADAL" clId="{E8ADE136-621A-4D03-8817-C7A4A523EAC5}" dt="2021-08-31T15:17:45.240" v="5255" actId="478"/>
          <ac:spMkLst>
            <pc:docMk/>
            <pc:sldMk cId="1987332309" sldId="487"/>
            <ac:spMk id="4" creationId="{C49A58D2-9A36-4C17-AB9E-149AB96AFA8D}"/>
          </ac:spMkLst>
        </pc:spChg>
        <pc:spChg chg="del">
          <ac:chgData name="Baunach, Dawn M" userId="2ac734ed-a05e-4fd1-96ae-88be6dfff8cf" providerId="ADAL" clId="{E8ADE136-621A-4D03-8817-C7A4A523EAC5}" dt="2021-08-31T15:17:31.224" v="5225" actId="478"/>
          <ac:spMkLst>
            <pc:docMk/>
            <pc:sldMk cId="1987332309" sldId="487"/>
            <ac:spMk id="5" creationId="{00000000-0000-0000-0000-000000000000}"/>
          </ac:spMkLst>
        </pc:spChg>
        <pc:picChg chg="add mod ord">
          <ac:chgData name="Baunach, Dawn M" userId="2ac734ed-a05e-4fd1-96ae-88be6dfff8cf" providerId="ADAL" clId="{E8ADE136-621A-4D03-8817-C7A4A523EAC5}" dt="2021-08-31T17:59:12.744" v="7432"/>
          <ac:picMkLst>
            <pc:docMk/>
            <pc:sldMk cId="1987332309" sldId="487"/>
            <ac:picMk id="7" creationId="{D6B9D43A-8FC7-4176-9299-C5EE709C9B8E}"/>
          </ac:picMkLst>
        </pc:picChg>
      </pc:sldChg>
      <pc:sldChg chg="addSp delSp modSp add mod">
        <pc:chgData name="Baunach, Dawn M" userId="2ac734ed-a05e-4fd1-96ae-88be6dfff8cf" providerId="ADAL" clId="{E8ADE136-621A-4D03-8817-C7A4A523EAC5}" dt="2021-08-31T17:53:33.820" v="7429"/>
        <pc:sldMkLst>
          <pc:docMk/>
          <pc:sldMk cId="1651810676" sldId="488"/>
        </pc:sldMkLst>
        <pc:spChg chg="add mod">
          <ac:chgData name="Baunach, Dawn M" userId="2ac734ed-a05e-4fd1-96ae-88be6dfff8cf" providerId="ADAL" clId="{E8ADE136-621A-4D03-8817-C7A4A523EAC5}" dt="2021-08-31T17:13:58.802" v="6858" actId="207"/>
          <ac:spMkLst>
            <pc:docMk/>
            <pc:sldMk cId="1651810676" sldId="488"/>
            <ac:spMk id="2" creationId="{12D6E20D-4AB6-48E6-860D-1009C3D3BE37}"/>
          </ac:spMkLst>
        </pc:spChg>
        <pc:spChg chg="mod">
          <ac:chgData name="Baunach, Dawn M" userId="2ac734ed-a05e-4fd1-96ae-88be6dfff8cf" providerId="ADAL" clId="{E8ADE136-621A-4D03-8817-C7A4A523EAC5}" dt="2021-08-31T15:36:15.432" v="5794" actId="20577"/>
          <ac:spMkLst>
            <pc:docMk/>
            <pc:sldMk cId="1651810676" sldId="488"/>
            <ac:spMk id="23" creationId="{891818D8-2553-8043-9593-F123085C8A78}"/>
          </ac:spMkLst>
        </pc:spChg>
        <pc:picChg chg="del">
          <ac:chgData name="Baunach, Dawn M" userId="2ac734ed-a05e-4fd1-96ae-88be6dfff8cf" providerId="ADAL" clId="{E8ADE136-621A-4D03-8817-C7A4A523EAC5}" dt="2021-08-31T15:36:06.951" v="5731" actId="478"/>
          <ac:picMkLst>
            <pc:docMk/>
            <pc:sldMk cId="1651810676" sldId="488"/>
            <ac:picMk id="3" creationId="{66B096B5-9FC4-4CC5-8C03-D9F5DA3733D1}"/>
          </ac:picMkLst>
        </pc:picChg>
        <pc:picChg chg="add mod">
          <ac:chgData name="Baunach, Dawn M" userId="2ac734ed-a05e-4fd1-96ae-88be6dfff8cf" providerId="ADAL" clId="{E8ADE136-621A-4D03-8817-C7A4A523EAC5}" dt="2021-08-31T17:53:33.820" v="7429"/>
          <ac:picMkLst>
            <pc:docMk/>
            <pc:sldMk cId="1651810676" sldId="488"/>
            <ac:picMk id="5" creationId="{CADEA707-3EEF-4A69-A540-8EA672BED33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4B96FC82-C5ED-499C-992F-9A20E772DF11}" type="datetimeFigureOut">
              <a:rPr lang="en-US" smtClean="0"/>
              <a:t>9/1/21</a:t>
            </a:fld>
            <a:endParaRPr lang="en-US" dirty="0"/>
          </a:p>
        </p:txBody>
      </p:sp>
      <p:sp>
        <p:nvSpPr>
          <p:cNvPr id="4" name="Footer Placeholder 3"/>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463B416E-B956-4A56-8C36-4DE0199AEC8D}" type="slidenum">
              <a:rPr lang="en-US" smtClean="0"/>
              <a:t>‹#›</a:t>
            </a:fld>
            <a:endParaRPr lang="en-US" dirty="0"/>
          </a:p>
        </p:txBody>
      </p:sp>
    </p:spTree>
    <p:extLst>
      <p:ext uri="{BB962C8B-B14F-4D97-AF65-F5344CB8AC3E}">
        <p14:creationId xmlns:p14="http://schemas.microsoft.com/office/powerpoint/2010/main" val="131311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7DDBC7A5-20F3-7040-B53F-BCEA71EFADDC}" type="datetimeFigureOut">
              <a:rPr lang="en-US" smtClean="0"/>
              <a:t>9/1/21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48510ABE-51F2-0341-ADA8-B9FB18BB50FC}" type="slidenum">
              <a:rPr lang="en-US" smtClean="0"/>
              <a:t>‹#›</a:t>
            </a:fld>
            <a:endParaRPr lang="en-US" dirty="0"/>
          </a:p>
        </p:txBody>
      </p:sp>
    </p:spTree>
    <p:extLst>
      <p:ext uri="{BB962C8B-B14F-4D97-AF65-F5344CB8AC3E}">
        <p14:creationId xmlns:p14="http://schemas.microsoft.com/office/powerpoint/2010/main" val="27415063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49CC31-9771-1F44-8712-247A67E69F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6622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pPr marL="174982" indent="-174982" defTabSz="933237">
              <a:buFont typeface="Arial" panose="020B0604020202020204" pitchFamily="34" charset="0"/>
              <a:buChar char="•"/>
              <a:defRPr/>
            </a:pPr>
            <a:r>
              <a:rPr lang="en-US" dirty="0"/>
              <a:t>A committee of the Faculty Senate (SAFAC) works with the Registrar to oversee the process of granting “Institute Approval” for activities requiring absence from class.</a:t>
            </a:r>
          </a:p>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396261EB-98F9-48B8-8665-A141FE826A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022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pPr marL="174982" indent="-174982" defTabSz="933237">
              <a:buFont typeface="Arial" panose="020B0604020202020204" pitchFamily="34" charset="0"/>
              <a:buChar char="•"/>
              <a:defRPr/>
            </a:pPr>
            <a:r>
              <a:rPr lang="en-US" dirty="0"/>
              <a:t>A committee of the Faculty Senate (SAFAC) works with the Registrar to oversee the process of granting “Institute Approval” for activities requiring absence from class.</a:t>
            </a:r>
          </a:p>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396261EB-98F9-48B8-8665-A141FE826A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048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pPr marL="174982" indent="-174982" defTabSz="933237">
              <a:buFont typeface="Arial" panose="020B0604020202020204" pitchFamily="34" charset="0"/>
              <a:buChar char="•"/>
              <a:defRPr/>
            </a:pPr>
            <a:r>
              <a:rPr lang="en-US" dirty="0"/>
              <a:t>A committee of the Faculty Senate (SAFAC) works with the Registrar to oversee the process of granting “Institute Approval” for activities requiring absence from class.</a:t>
            </a:r>
          </a:p>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396261EB-98F9-48B8-8665-A141FE826A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834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73755"/>
            <a:ext cx="7437120" cy="3284908"/>
          </a:xfrm>
        </p:spPr>
        <p:txBody>
          <a:bodyPr/>
          <a:lstStyle/>
          <a:p>
            <a:pPr>
              <a:buClr>
                <a:srgbClr val="EEB211"/>
              </a:buClr>
            </a:pPr>
            <a:r>
              <a:rPr lang="en-US" i="1" dirty="0">
                <a:solidFill>
                  <a:schemeClr val="bg1"/>
                </a:solidFill>
              </a:rPr>
              <a:t>Expand</a:t>
            </a:r>
            <a:r>
              <a:rPr lang="en-US" dirty="0">
                <a:solidFill>
                  <a:schemeClr val="bg1"/>
                </a:solidFill>
              </a:rPr>
              <a:t> the World’s Footprint at GT; </a:t>
            </a:r>
            <a:endParaRPr lang="en-US" sz="800" dirty="0">
              <a:solidFill>
                <a:schemeClr val="bg1"/>
              </a:solidFill>
            </a:endParaRPr>
          </a:p>
          <a:p>
            <a:pPr>
              <a:buClr>
                <a:srgbClr val="EEB211"/>
              </a:buClr>
            </a:pPr>
            <a:r>
              <a:rPr lang="en-US" i="1" dirty="0">
                <a:solidFill>
                  <a:schemeClr val="bg1"/>
                </a:solidFill>
              </a:rPr>
              <a:t>Extend</a:t>
            </a:r>
            <a:r>
              <a:rPr lang="en-US" dirty="0">
                <a:solidFill>
                  <a:schemeClr val="bg1"/>
                </a:solidFill>
              </a:rPr>
              <a:t> and Leverage Georgia Tech’s Impact around the Globe; </a:t>
            </a:r>
            <a:endParaRPr lang="en-US" sz="800" dirty="0">
              <a:solidFill>
                <a:schemeClr val="bg1"/>
              </a:solidFill>
            </a:endParaRPr>
          </a:p>
          <a:p>
            <a:pPr>
              <a:buClr>
                <a:srgbClr val="EEB211"/>
              </a:buClr>
            </a:pPr>
            <a:r>
              <a:rPr lang="en-US" i="1" dirty="0">
                <a:solidFill>
                  <a:schemeClr val="bg1"/>
                </a:solidFill>
              </a:rPr>
              <a:t>Embrace</a:t>
            </a:r>
            <a:r>
              <a:rPr lang="en-US" dirty="0">
                <a:solidFill>
                  <a:schemeClr val="bg1"/>
                </a:solidFill>
              </a:rPr>
              <a:t> and Support Globally Engaged Students</a:t>
            </a:r>
          </a:p>
          <a:p>
            <a:pPr defTabSz="931774">
              <a:defRPr/>
            </a:pP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49CC31-9771-1F44-8712-247A67E69F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681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big, we</a:t>
            </a:r>
            <a:r>
              <a:rPr lang="en-US" baseline="0" dirty="0"/>
              <a:t> are global, we are connected to leading organizations, and we are quality.  The vast majority of our learners are corporate and most repeat organizations who have recognized the value of our programs to driving their corporate strategies.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49CC31-9771-1F44-8712-247A67E69F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7650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2449CC31-9771-1F44-8712-247A67E69F3E}" type="slidenum">
              <a:rPr lang="en-US" smtClean="0"/>
              <a:t>12</a:t>
            </a:fld>
            <a:endParaRPr lang="en-US" dirty="0"/>
          </a:p>
        </p:txBody>
      </p:sp>
    </p:spTree>
    <p:extLst>
      <p:ext uri="{BB962C8B-B14F-4D97-AF65-F5344CB8AC3E}">
        <p14:creationId xmlns:p14="http://schemas.microsoft.com/office/powerpoint/2010/main" val="4089071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95B7FB-8FE1-4E1C-946B-D2353EFD4C8C}" type="slidenum">
              <a:rPr lang="en-US" smtClean="0"/>
              <a:t>22</a:t>
            </a:fld>
            <a:endParaRPr lang="en-US" dirty="0"/>
          </a:p>
        </p:txBody>
      </p:sp>
    </p:spTree>
    <p:extLst>
      <p:ext uri="{BB962C8B-B14F-4D97-AF65-F5344CB8AC3E}">
        <p14:creationId xmlns:p14="http://schemas.microsoft.com/office/powerpoint/2010/main" val="1919822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endParaRPr lang="en-US" baseline="0" dirty="0"/>
          </a:p>
          <a:p>
            <a:pPr marL="174982" indent="-174982">
              <a:buFont typeface="Arial" panose="020B0604020202020204" pitchFamily="34" charset="0"/>
              <a:buChar char="•"/>
            </a:pPr>
            <a:r>
              <a:rPr lang="en-US" dirty="0"/>
              <a:t>Remind students about the importance and value of academic honesty</a:t>
            </a:r>
          </a:p>
          <a:p>
            <a:pPr marL="174982" indent="-174982">
              <a:buFont typeface="Arial" panose="020B0604020202020204" pitchFamily="34" charset="0"/>
              <a:buChar char="•"/>
            </a:pPr>
            <a:r>
              <a:rPr lang="en-US" dirty="0"/>
              <a:t>Think about ways you can help students prepare effectively for tests and exams</a:t>
            </a:r>
          </a:p>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396261EB-98F9-48B8-8665-A141FE826A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397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endParaRPr lang="en-US" baseline="0" dirty="0"/>
          </a:p>
          <a:p>
            <a:pPr marL="174982" indent="-174982">
              <a:buFont typeface="Arial" panose="020B0604020202020204" pitchFamily="34" charset="0"/>
              <a:buChar char="•"/>
            </a:pPr>
            <a:r>
              <a:rPr lang="en-US" dirty="0"/>
              <a:t>Remind students about the importance and value of academic honesty</a:t>
            </a:r>
          </a:p>
          <a:p>
            <a:pPr marL="174982" indent="-174982">
              <a:buFont typeface="Arial" panose="020B0604020202020204" pitchFamily="34" charset="0"/>
              <a:buChar char="•"/>
            </a:pPr>
            <a:r>
              <a:rPr lang="en-US" dirty="0"/>
              <a:t>Think about ways you can help students prepare effectively for tests and exams</a:t>
            </a:r>
          </a:p>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396261EB-98F9-48B8-8665-A141FE826A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078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pPr marL="174982" indent="-174982" defTabSz="933237">
              <a:buFont typeface="Arial" panose="020B0604020202020204" pitchFamily="34" charset="0"/>
              <a:buChar char="•"/>
              <a:defRPr/>
            </a:pPr>
            <a:r>
              <a:rPr lang="en-US" dirty="0"/>
              <a:t>A committee of the Faculty Senate (SAFAC) works with the Registrar to oversee the process of granting “Institute Approval” for activities requiring absence from class.</a:t>
            </a:r>
          </a:p>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396261EB-98F9-48B8-8665-A141FE826A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47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p>
          <a:p>
            <a:pPr marL="174982" indent="-174982" defTabSz="933237">
              <a:buFont typeface="Arial" panose="020B0604020202020204" pitchFamily="34" charset="0"/>
              <a:buChar char="•"/>
              <a:defRPr/>
            </a:pPr>
            <a:r>
              <a:rPr lang="en-US" dirty="0"/>
              <a:t>A committee of the Faculty Senate (SAFAC) works with the Registrar to oversee the process of granting “Institute Approval” for activities requiring absence from class.</a:t>
            </a:r>
          </a:p>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396261EB-98F9-48B8-8665-A141FE826A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8360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25332" y="1557867"/>
            <a:ext cx="5096935" cy="2235200"/>
          </a:xfrm>
        </p:spPr>
        <p:txBody>
          <a:bodyPr anchor="b" anchorCtr="0">
            <a:noAutofit/>
          </a:bodyPr>
          <a:lstStyle>
            <a:lvl1pPr algn="l">
              <a:lnSpc>
                <a:spcPts val="4800"/>
              </a:lnSpc>
              <a:defRPr b="1" cap="all" spc="200">
                <a:solidFill>
                  <a:schemeClr val="bg1"/>
                </a:solidFill>
              </a:defRPr>
            </a:lvl1pPr>
          </a:lstStyle>
          <a:p>
            <a:r>
              <a:rPr lang="en-US"/>
              <a:t>Click to edit Master title style</a:t>
            </a:r>
          </a:p>
        </p:txBody>
      </p:sp>
      <p:sp>
        <p:nvSpPr>
          <p:cNvPr id="3" name="Subtitle 2"/>
          <p:cNvSpPr>
            <a:spLocks noGrp="1"/>
          </p:cNvSpPr>
          <p:nvPr>
            <p:ph type="subTitle" idx="1"/>
          </p:nvPr>
        </p:nvSpPr>
        <p:spPr>
          <a:xfrm>
            <a:off x="3725331" y="4275666"/>
            <a:ext cx="5096935" cy="1202267"/>
          </a:xfrm>
        </p:spPr>
        <p:txBody>
          <a:bodyPr>
            <a:noAutofit/>
          </a:bodyPr>
          <a:lstStyle>
            <a:lvl1pPr marL="0" indent="0" algn="l">
              <a:lnSpc>
                <a:spcPts val="2800"/>
              </a:lnSpc>
              <a:buNone/>
              <a:defRPr sz="2400" cap="all" spc="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17911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3"/>
          <p:cNvSpPr>
            <a:spLocks noGrp="1"/>
          </p:cNvSpPr>
          <p:nvPr>
            <p:ph type="pic" sz="quarter" idx="10"/>
          </p:nvPr>
        </p:nvSpPr>
        <p:spPr>
          <a:xfrm>
            <a:off x="0" y="1004888"/>
            <a:ext cx="4552491" cy="2619756"/>
          </a:xfrm>
        </p:spPr>
        <p:txBody>
          <a:bodyPr/>
          <a:lstStyle/>
          <a:p>
            <a:endParaRPr lang="en-US" dirty="0"/>
          </a:p>
        </p:txBody>
      </p:sp>
      <p:sp>
        <p:nvSpPr>
          <p:cNvPr id="4" name="Picture Placeholder 3"/>
          <p:cNvSpPr>
            <a:spLocks noGrp="1"/>
          </p:cNvSpPr>
          <p:nvPr>
            <p:ph type="pic" sz="quarter" idx="11"/>
          </p:nvPr>
        </p:nvSpPr>
        <p:spPr>
          <a:xfrm>
            <a:off x="4552490" y="1004888"/>
            <a:ext cx="4591509" cy="2619756"/>
          </a:xfrm>
        </p:spPr>
        <p:txBody>
          <a:bodyPr/>
          <a:lstStyle/>
          <a:p>
            <a:endParaRPr lang="en-US" dirty="0"/>
          </a:p>
        </p:txBody>
      </p:sp>
      <p:sp>
        <p:nvSpPr>
          <p:cNvPr id="5" name="Picture Placeholder 3"/>
          <p:cNvSpPr>
            <a:spLocks noGrp="1"/>
          </p:cNvSpPr>
          <p:nvPr>
            <p:ph type="pic" sz="quarter" idx="12"/>
          </p:nvPr>
        </p:nvSpPr>
        <p:spPr>
          <a:xfrm>
            <a:off x="0" y="3624644"/>
            <a:ext cx="4552491" cy="2619756"/>
          </a:xfrm>
        </p:spPr>
        <p:txBody>
          <a:bodyPr/>
          <a:lstStyle/>
          <a:p>
            <a:endParaRPr lang="en-US" dirty="0"/>
          </a:p>
        </p:txBody>
      </p:sp>
      <p:sp>
        <p:nvSpPr>
          <p:cNvPr id="6" name="Picture Placeholder 3"/>
          <p:cNvSpPr>
            <a:spLocks noGrp="1"/>
          </p:cNvSpPr>
          <p:nvPr>
            <p:ph type="pic" sz="quarter" idx="13"/>
          </p:nvPr>
        </p:nvSpPr>
        <p:spPr>
          <a:xfrm>
            <a:off x="4552490" y="3624644"/>
            <a:ext cx="4591509" cy="2619756"/>
          </a:xfrm>
        </p:spPr>
        <p:txBody>
          <a:bodyPr/>
          <a:lstStyle/>
          <a:p>
            <a:endParaRPr lang="en-US" dirty="0"/>
          </a:p>
        </p:txBody>
      </p:sp>
    </p:spTree>
    <p:extLst>
      <p:ext uri="{BB962C8B-B14F-4D97-AF65-F5344CB8AC3E}">
        <p14:creationId xmlns:p14="http://schemas.microsoft.com/office/powerpoint/2010/main" val="1729135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0" y="1004888"/>
            <a:ext cx="3014133" cy="1724597"/>
          </a:xfrm>
        </p:spPr>
        <p:txBody>
          <a:bodyPr/>
          <a:lstStyle/>
          <a:p>
            <a:endParaRPr lang="en-US" dirty="0"/>
          </a:p>
        </p:txBody>
      </p:sp>
      <p:sp>
        <p:nvSpPr>
          <p:cNvPr id="6" name="Picture Placeholder 3"/>
          <p:cNvSpPr>
            <a:spLocks noGrp="1"/>
          </p:cNvSpPr>
          <p:nvPr>
            <p:ph type="pic" sz="quarter" idx="12"/>
          </p:nvPr>
        </p:nvSpPr>
        <p:spPr>
          <a:xfrm>
            <a:off x="6092775" y="1004888"/>
            <a:ext cx="3051225" cy="1724597"/>
          </a:xfrm>
        </p:spPr>
        <p:txBody>
          <a:bodyPr/>
          <a:lstStyle/>
          <a:p>
            <a:endParaRPr lang="en-US" dirty="0"/>
          </a:p>
        </p:txBody>
      </p:sp>
      <p:sp>
        <p:nvSpPr>
          <p:cNvPr id="7" name="Picture Placeholder 3"/>
          <p:cNvSpPr>
            <a:spLocks noGrp="1"/>
          </p:cNvSpPr>
          <p:nvPr>
            <p:ph type="pic" sz="quarter" idx="13"/>
          </p:nvPr>
        </p:nvSpPr>
        <p:spPr>
          <a:xfrm>
            <a:off x="3014133" y="1004888"/>
            <a:ext cx="3078642" cy="1724597"/>
          </a:xfrm>
        </p:spPr>
        <p:txBody>
          <a:bodyPr/>
          <a:lstStyle/>
          <a:p>
            <a:endParaRPr lang="en-US" dirty="0"/>
          </a:p>
        </p:txBody>
      </p:sp>
      <p:sp>
        <p:nvSpPr>
          <p:cNvPr id="8" name="Picture Placeholder 3"/>
          <p:cNvSpPr>
            <a:spLocks noGrp="1"/>
          </p:cNvSpPr>
          <p:nvPr>
            <p:ph type="pic" sz="quarter" idx="14"/>
          </p:nvPr>
        </p:nvSpPr>
        <p:spPr>
          <a:xfrm>
            <a:off x="0" y="2736327"/>
            <a:ext cx="3014133" cy="1724597"/>
          </a:xfrm>
        </p:spPr>
        <p:txBody>
          <a:bodyPr/>
          <a:lstStyle/>
          <a:p>
            <a:endParaRPr lang="en-US" dirty="0"/>
          </a:p>
        </p:txBody>
      </p:sp>
      <p:sp>
        <p:nvSpPr>
          <p:cNvPr id="9" name="Picture Placeholder 3"/>
          <p:cNvSpPr>
            <a:spLocks noGrp="1"/>
          </p:cNvSpPr>
          <p:nvPr>
            <p:ph type="pic" sz="quarter" idx="15"/>
          </p:nvPr>
        </p:nvSpPr>
        <p:spPr>
          <a:xfrm>
            <a:off x="6092775" y="2736327"/>
            <a:ext cx="3051225" cy="1724597"/>
          </a:xfrm>
        </p:spPr>
        <p:txBody>
          <a:bodyPr/>
          <a:lstStyle/>
          <a:p>
            <a:endParaRPr lang="en-US" dirty="0"/>
          </a:p>
        </p:txBody>
      </p:sp>
      <p:sp>
        <p:nvSpPr>
          <p:cNvPr id="10" name="Picture Placeholder 3"/>
          <p:cNvSpPr>
            <a:spLocks noGrp="1"/>
          </p:cNvSpPr>
          <p:nvPr>
            <p:ph type="pic" sz="quarter" idx="16"/>
          </p:nvPr>
        </p:nvSpPr>
        <p:spPr>
          <a:xfrm>
            <a:off x="3014133" y="2736327"/>
            <a:ext cx="3078642" cy="1724597"/>
          </a:xfrm>
        </p:spPr>
        <p:txBody>
          <a:bodyPr/>
          <a:lstStyle/>
          <a:p>
            <a:endParaRPr lang="en-US" dirty="0"/>
          </a:p>
        </p:txBody>
      </p:sp>
      <p:sp>
        <p:nvSpPr>
          <p:cNvPr id="11" name="Picture Placeholder 3"/>
          <p:cNvSpPr>
            <a:spLocks noGrp="1"/>
          </p:cNvSpPr>
          <p:nvPr>
            <p:ph type="pic" sz="quarter" idx="17"/>
          </p:nvPr>
        </p:nvSpPr>
        <p:spPr>
          <a:xfrm>
            <a:off x="0" y="4460924"/>
            <a:ext cx="3014133" cy="1724597"/>
          </a:xfrm>
        </p:spPr>
        <p:txBody>
          <a:bodyPr/>
          <a:lstStyle/>
          <a:p>
            <a:endParaRPr lang="en-US" dirty="0"/>
          </a:p>
        </p:txBody>
      </p:sp>
      <p:sp>
        <p:nvSpPr>
          <p:cNvPr id="12" name="Picture Placeholder 3"/>
          <p:cNvSpPr>
            <a:spLocks noGrp="1"/>
          </p:cNvSpPr>
          <p:nvPr>
            <p:ph type="pic" sz="quarter" idx="18"/>
          </p:nvPr>
        </p:nvSpPr>
        <p:spPr>
          <a:xfrm>
            <a:off x="6092775" y="4460924"/>
            <a:ext cx="3051225" cy="1724597"/>
          </a:xfrm>
        </p:spPr>
        <p:txBody>
          <a:bodyPr/>
          <a:lstStyle/>
          <a:p>
            <a:endParaRPr lang="en-US" dirty="0"/>
          </a:p>
        </p:txBody>
      </p:sp>
      <p:sp>
        <p:nvSpPr>
          <p:cNvPr id="13" name="Picture Placeholder 3"/>
          <p:cNvSpPr>
            <a:spLocks noGrp="1"/>
          </p:cNvSpPr>
          <p:nvPr>
            <p:ph type="pic" sz="quarter" idx="19"/>
          </p:nvPr>
        </p:nvSpPr>
        <p:spPr>
          <a:xfrm>
            <a:off x="3014133" y="4460924"/>
            <a:ext cx="3078642" cy="1724597"/>
          </a:xfrm>
        </p:spPr>
        <p:txBody>
          <a:bodyPr/>
          <a:lstStyle/>
          <a:p>
            <a:endParaRPr lang="en-US" dirty="0"/>
          </a:p>
        </p:txBody>
      </p:sp>
    </p:spTree>
    <p:extLst>
      <p:ext uri="{BB962C8B-B14F-4D97-AF65-F5344CB8AC3E}">
        <p14:creationId xmlns:p14="http://schemas.microsoft.com/office/powerpoint/2010/main" val="33574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803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Vertical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63533" cy="12361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92667" y="1337733"/>
            <a:ext cx="3970866" cy="5198534"/>
          </a:xfrm>
        </p:spPr>
        <p:txBody>
          <a:bodyPr lIns="9144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563535" y="0"/>
            <a:ext cx="4580466" cy="6857999"/>
          </a:xfrm>
        </p:spPr>
        <p:txBody>
          <a:bodyPr lIns="274320" tIns="18288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47822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image lef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07467" y="1337733"/>
            <a:ext cx="3742266" cy="5181600"/>
          </a:xfrm>
        </p:spPr>
        <p:txBody>
          <a:bodyPr lIns="9144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16931" y="0"/>
            <a:ext cx="4580466" cy="6857999"/>
          </a:xfrm>
        </p:spPr>
        <p:txBody>
          <a:bodyPr lIns="274320" tIns="18288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6" name="Title 1"/>
          <p:cNvSpPr>
            <a:spLocks noGrp="1"/>
          </p:cNvSpPr>
          <p:nvPr>
            <p:ph type="title"/>
          </p:nvPr>
        </p:nvSpPr>
        <p:spPr>
          <a:xfrm>
            <a:off x="4563533" y="0"/>
            <a:ext cx="4580467" cy="123613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87833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9196" y="3793068"/>
            <a:ext cx="5096935"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Roboto Condensed Light" pitchFamily="2" charset="0"/>
                <a:ea typeface="Roboto Condensed Light"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3239197" y="333632"/>
            <a:ext cx="5096935" cy="3459435"/>
          </a:xfrm>
          <a:prstGeom prst="rect">
            <a:avLst/>
          </a:prstGeom>
        </p:spPr>
        <p:txBody>
          <a:bodyPr anchor="b" anchorCtr="0">
            <a:normAutofit/>
          </a:bodyPr>
          <a:lstStyle>
            <a:lvl1pPr algn="l">
              <a:lnSpc>
                <a:spcPts val="4800"/>
              </a:lnSpc>
              <a:defRPr sz="4200" b="1"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175625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3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25332" y="1557867"/>
            <a:ext cx="5096935" cy="2235200"/>
          </a:xfrm>
        </p:spPr>
        <p:txBody>
          <a:bodyPr anchor="b" anchorCtr="0">
            <a:noAutofit/>
          </a:bodyPr>
          <a:lstStyle>
            <a:lvl1pPr algn="l">
              <a:lnSpc>
                <a:spcPts val="4800"/>
              </a:lnSpc>
              <a:defRPr b="1" cap="all" spc="200">
                <a:solidFill>
                  <a:schemeClr val="bg1"/>
                </a:solidFill>
              </a:defRPr>
            </a:lvl1pPr>
          </a:lstStyle>
          <a:p>
            <a:r>
              <a:rPr lang="en-US"/>
              <a:t>Click to edit Master title style</a:t>
            </a:r>
          </a:p>
        </p:txBody>
      </p:sp>
      <p:sp>
        <p:nvSpPr>
          <p:cNvPr id="3" name="Subtitle 2"/>
          <p:cNvSpPr>
            <a:spLocks noGrp="1"/>
          </p:cNvSpPr>
          <p:nvPr>
            <p:ph type="subTitle" idx="1"/>
          </p:nvPr>
        </p:nvSpPr>
        <p:spPr>
          <a:xfrm>
            <a:off x="3725331" y="4275666"/>
            <a:ext cx="5096935" cy="1202267"/>
          </a:xfrm>
        </p:spPr>
        <p:txBody>
          <a:bodyPr>
            <a:noAutofit/>
          </a:bodyPr>
          <a:lstStyle>
            <a:lvl1pPr marL="0" indent="0" algn="l">
              <a:lnSpc>
                <a:spcPts val="2800"/>
              </a:lnSpc>
              <a:buNone/>
              <a:defRPr sz="2400" cap="all" spc="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26889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076956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5" y="1215483"/>
            <a:ext cx="4211515" cy="4961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523550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0" y="1235113"/>
            <a:ext cx="42132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0" y="2078656"/>
            <a:ext cx="4213225" cy="4111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6"/>
            <a:ext cx="4229100" cy="4111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246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25332" y="1557867"/>
            <a:ext cx="5096935" cy="2235200"/>
          </a:xfrm>
        </p:spPr>
        <p:txBody>
          <a:bodyPr anchor="b" anchorCtr="0">
            <a:noAutofit/>
          </a:bodyPr>
          <a:lstStyle>
            <a:lvl1pPr algn="l">
              <a:lnSpc>
                <a:spcPts val="4800"/>
              </a:lnSpc>
              <a:defRPr b="1" cap="all" spc="200">
                <a:solidFill>
                  <a:schemeClr val="bg1"/>
                </a:solidFill>
              </a:defRPr>
            </a:lvl1pPr>
          </a:lstStyle>
          <a:p>
            <a:r>
              <a:rPr lang="en-US"/>
              <a:t>Click to edit Master title style</a:t>
            </a:r>
          </a:p>
        </p:txBody>
      </p:sp>
      <p:sp>
        <p:nvSpPr>
          <p:cNvPr id="3" name="Subtitle 2"/>
          <p:cNvSpPr>
            <a:spLocks noGrp="1"/>
          </p:cNvSpPr>
          <p:nvPr>
            <p:ph type="subTitle" idx="1"/>
          </p:nvPr>
        </p:nvSpPr>
        <p:spPr>
          <a:xfrm>
            <a:off x="3725331" y="4275666"/>
            <a:ext cx="5096935" cy="1202267"/>
          </a:xfrm>
        </p:spPr>
        <p:txBody>
          <a:bodyPr>
            <a:noAutofit/>
          </a:bodyPr>
          <a:lstStyle>
            <a:lvl1pPr marL="0" indent="0" algn="l">
              <a:lnSpc>
                <a:spcPts val="2800"/>
              </a:lnSpc>
              <a:buNone/>
              <a:defRPr sz="2400" cap="all" spc="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27251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147888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4195499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5" y="457201"/>
            <a:ext cx="5622925"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45819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5" y="457201"/>
            <a:ext cx="5622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356058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800598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0" y="365125"/>
            <a:ext cx="66008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890849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Vertical image lef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07467" y="1337733"/>
            <a:ext cx="3742266" cy="5181600"/>
          </a:xfrm>
        </p:spPr>
        <p:txBody>
          <a:bodyPr lIns="9144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16931" y="0"/>
            <a:ext cx="4580466" cy="6857999"/>
          </a:xfrm>
        </p:spPr>
        <p:txBody>
          <a:bodyPr lIns="274320" tIns="18288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6" name="Title 1"/>
          <p:cNvSpPr>
            <a:spLocks noGrp="1"/>
          </p:cNvSpPr>
          <p:nvPr>
            <p:ph type="title"/>
          </p:nvPr>
        </p:nvSpPr>
        <p:spPr>
          <a:xfrm>
            <a:off x="4563533" y="0"/>
            <a:ext cx="4580467" cy="126206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87387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9068"/>
            <a:ext cx="9143999" cy="5164665"/>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972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3"/>
          <p:cNvSpPr>
            <a:spLocks noGrp="1"/>
          </p:cNvSpPr>
          <p:nvPr>
            <p:ph type="pic" sz="quarter" idx="10"/>
          </p:nvPr>
        </p:nvSpPr>
        <p:spPr>
          <a:xfrm>
            <a:off x="0" y="1004888"/>
            <a:ext cx="4552491" cy="2619756"/>
          </a:xfrm>
        </p:spPr>
        <p:txBody>
          <a:bodyPr/>
          <a:lstStyle/>
          <a:p>
            <a:endParaRPr lang="en-US" dirty="0"/>
          </a:p>
        </p:txBody>
      </p:sp>
      <p:sp>
        <p:nvSpPr>
          <p:cNvPr id="4" name="Picture Placeholder 3"/>
          <p:cNvSpPr>
            <a:spLocks noGrp="1"/>
          </p:cNvSpPr>
          <p:nvPr>
            <p:ph type="pic" sz="quarter" idx="11"/>
          </p:nvPr>
        </p:nvSpPr>
        <p:spPr>
          <a:xfrm>
            <a:off x="4552490" y="1004888"/>
            <a:ext cx="4591509" cy="2619756"/>
          </a:xfrm>
        </p:spPr>
        <p:txBody>
          <a:bodyPr/>
          <a:lstStyle/>
          <a:p>
            <a:endParaRPr lang="en-US" dirty="0"/>
          </a:p>
        </p:txBody>
      </p:sp>
      <p:sp>
        <p:nvSpPr>
          <p:cNvPr id="5" name="Picture Placeholder 3"/>
          <p:cNvSpPr>
            <a:spLocks noGrp="1"/>
          </p:cNvSpPr>
          <p:nvPr>
            <p:ph type="pic" sz="quarter" idx="12"/>
          </p:nvPr>
        </p:nvSpPr>
        <p:spPr>
          <a:xfrm>
            <a:off x="0" y="3624644"/>
            <a:ext cx="4552491" cy="2619756"/>
          </a:xfrm>
        </p:spPr>
        <p:txBody>
          <a:bodyPr/>
          <a:lstStyle/>
          <a:p>
            <a:endParaRPr lang="en-US" dirty="0"/>
          </a:p>
        </p:txBody>
      </p:sp>
      <p:sp>
        <p:nvSpPr>
          <p:cNvPr id="6" name="Picture Placeholder 3"/>
          <p:cNvSpPr>
            <a:spLocks noGrp="1"/>
          </p:cNvSpPr>
          <p:nvPr>
            <p:ph type="pic" sz="quarter" idx="13"/>
          </p:nvPr>
        </p:nvSpPr>
        <p:spPr>
          <a:xfrm>
            <a:off x="4552490" y="3624644"/>
            <a:ext cx="4591509" cy="2619756"/>
          </a:xfrm>
        </p:spPr>
        <p:txBody>
          <a:bodyPr/>
          <a:lstStyle/>
          <a:p>
            <a:endParaRPr lang="en-US" dirty="0"/>
          </a:p>
        </p:txBody>
      </p:sp>
    </p:spTree>
    <p:extLst>
      <p:ext uri="{BB962C8B-B14F-4D97-AF65-F5344CB8AC3E}">
        <p14:creationId xmlns:p14="http://schemas.microsoft.com/office/powerpoint/2010/main" val="3314475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0" y="1004888"/>
            <a:ext cx="3014133" cy="1724597"/>
          </a:xfrm>
        </p:spPr>
        <p:txBody>
          <a:bodyPr/>
          <a:lstStyle/>
          <a:p>
            <a:endParaRPr lang="en-US" dirty="0"/>
          </a:p>
        </p:txBody>
      </p:sp>
      <p:sp>
        <p:nvSpPr>
          <p:cNvPr id="6" name="Picture Placeholder 3"/>
          <p:cNvSpPr>
            <a:spLocks noGrp="1"/>
          </p:cNvSpPr>
          <p:nvPr>
            <p:ph type="pic" sz="quarter" idx="12"/>
          </p:nvPr>
        </p:nvSpPr>
        <p:spPr>
          <a:xfrm>
            <a:off x="6092775" y="1004888"/>
            <a:ext cx="3051225" cy="1724597"/>
          </a:xfrm>
        </p:spPr>
        <p:txBody>
          <a:bodyPr/>
          <a:lstStyle/>
          <a:p>
            <a:endParaRPr lang="en-US" dirty="0"/>
          </a:p>
        </p:txBody>
      </p:sp>
      <p:sp>
        <p:nvSpPr>
          <p:cNvPr id="7" name="Picture Placeholder 3"/>
          <p:cNvSpPr>
            <a:spLocks noGrp="1"/>
          </p:cNvSpPr>
          <p:nvPr>
            <p:ph type="pic" sz="quarter" idx="13"/>
          </p:nvPr>
        </p:nvSpPr>
        <p:spPr>
          <a:xfrm>
            <a:off x="3014133" y="1004888"/>
            <a:ext cx="3078642" cy="1724597"/>
          </a:xfrm>
        </p:spPr>
        <p:txBody>
          <a:bodyPr/>
          <a:lstStyle/>
          <a:p>
            <a:endParaRPr lang="en-US" dirty="0"/>
          </a:p>
        </p:txBody>
      </p:sp>
      <p:sp>
        <p:nvSpPr>
          <p:cNvPr id="8" name="Picture Placeholder 3"/>
          <p:cNvSpPr>
            <a:spLocks noGrp="1"/>
          </p:cNvSpPr>
          <p:nvPr>
            <p:ph type="pic" sz="quarter" idx="14"/>
          </p:nvPr>
        </p:nvSpPr>
        <p:spPr>
          <a:xfrm>
            <a:off x="0" y="2736327"/>
            <a:ext cx="3014133" cy="1724597"/>
          </a:xfrm>
        </p:spPr>
        <p:txBody>
          <a:bodyPr/>
          <a:lstStyle/>
          <a:p>
            <a:endParaRPr lang="en-US" dirty="0"/>
          </a:p>
        </p:txBody>
      </p:sp>
      <p:sp>
        <p:nvSpPr>
          <p:cNvPr id="9" name="Picture Placeholder 3"/>
          <p:cNvSpPr>
            <a:spLocks noGrp="1"/>
          </p:cNvSpPr>
          <p:nvPr>
            <p:ph type="pic" sz="quarter" idx="15"/>
          </p:nvPr>
        </p:nvSpPr>
        <p:spPr>
          <a:xfrm>
            <a:off x="6092775" y="2736327"/>
            <a:ext cx="3051225" cy="1724597"/>
          </a:xfrm>
        </p:spPr>
        <p:txBody>
          <a:bodyPr/>
          <a:lstStyle/>
          <a:p>
            <a:endParaRPr lang="en-US" dirty="0"/>
          </a:p>
        </p:txBody>
      </p:sp>
      <p:sp>
        <p:nvSpPr>
          <p:cNvPr id="10" name="Picture Placeholder 3"/>
          <p:cNvSpPr>
            <a:spLocks noGrp="1"/>
          </p:cNvSpPr>
          <p:nvPr>
            <p:ph type="pic" sz="quarter" idx="16"/>
          </p:nvPr>
        </p:nvSpPr>
        <p:spPr>
          <a:xfrm>
            <a:off x="3014133" y="2736327"/>
            <a:ext cx="3078642" cy="1724597"/>
          </a:xfrm>
        </p:spPr>
        <p:txBody>
          <a:bodyPr/>
          <a:lstStyle/>
          <a:p>
            <a:endParaRPr lang="en-US" dirty="0"/>
          </a:p>
        </p:txBody>
      </p:sp>
      <p:sp>
        <p:nvSpPr>
          <p:cNvPr id="11" name="Picture Placeholder 3"/>
          <p:cNvSpPr>
            <a:spLocks noGrp="1"/>
          </p:cNvSpPr>
          <p:nvPr>
            <p:ph type="pic" sz="quarter" idx="17"/>
          </p:nvPr>
        </p:nvSpPr>
        <p:spPr>
          <a:xfrm>
            <a:off x="0" y="4460924"/>
            <a:ext cx="3014133" cy="1724597"/>
          </a:xfrm>
        </p:spPr>
        <p:txBody>
          <a:bodyPr/>
          <a:lstStyle/>
          <a:p>
            <a:endParaRPr lang="en-US" dirty="0"/>
          </a:p>
        </p:txBody>
      </p:sp>
      <p:sp>
        <p:nvSpPr>
          <p:cNvPr id="12" name="Picture Placeholder 3"/>
          <p:cNvSpPr>
            <a:spLocks noGrp="1"/>
          </p:cNvSpPr>
          <p:nvPr>
            <p:ph type="pic" sz="quarter" idx="18"/>
          </p:nvPr>
        </p:nvSpPr>
        <p:spPr>
          <a:xfrm>
            <a:off x="6092775" y="4460924"/>
            <a:ext cx="3051225" cy="1724597"/>
          </a:xfrm>
        </p:spPr>
        <p:txBody>
          <a:bodyPr/>
          <a:lstStyle/>
          <a:p>
            <a:endParaRPr lang="en-US" dirty="0"/>
          </a:p>
        </p:txBody>
      </p:sp>
      <p:sp>
        <p:nvSpPr>
          <p:cNvPr id="13" name="Picture Placeholder 3"/>
          <p:cNvSpPr>
            <a:spLocks noGrp="1"/>
          </p:cNvSpPr>
          <p:nvPr>
            <p:ph type="pic" sz="quarter" idx="19"/>
          </p:nvPr>
        </p:nvSpPr>
        <p:spPr>
          <a:xfrm>
            <a:off x="3014133" y="4460924"/>
            <a:ext cx="3078642" cy="1724597"/>
          </a:xfrm>
        </p:spPr>
        <p:txBody>
          <a:bodyPr/>
          <a:lstStyle/>
          <a:p>
            <a:endParaRPr lang="en-US" dirty="0"/>
          </a:p>
        </p:txBody>
      </p:sp>
    </p:spTree>
    <p:extLst>
      <p:ext uri="{BB962C8B-B14F-4D97-AF65-F5344CB8AC3E}">
        <p14:creationId xmlns:p14="http://schemas.microsoft.com/office/powerpoint/2010/main" val="3456712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25332" y="1557867"/>
            <a:ext cx="5096935" cy="2235200"/>
          </a:xfrm>
        </p:spPr>
        <p:txBody>
          <a:bodyPr anchor="b" anchorCtr="0">
            <a:noAutofit/>
          </a:bodyPr>
          <a:lstStyle>
            <a:lvl1pPr algn="l">
              <a:lnSpc>
                <a:spcPts val="4800"/>
              </a:lnSpc>
              <a:defRPr b="1" cap="all" spc="200">
                <a:solidFill>
                  <a:schemeClr val="bg1"/>
                </a:solidFill>
              </a:defRPr>
            </a:lvl1pPr>
          </a:lstStyle>
          <a:p>
            <a:r>
              <a:rPr lang="en-US"/>
              <a:t>Click to edit Master title style</a:t>
            </a:r>
          </a:p>
        </p:txBody>
      </p:sp>
      <p:sp>
        <p:nvSpPr>
          <p:cNvPr id="3" name="Subtitle 2"/>
          <p:cNvSpPr>
            <a:spLocks noGrp="1"/>
          </p:cNvSpPr>
          <p:nvPr>
            <p:ph type="subTitle" idx="1"/>
          </p:nvPr>
        </p:nvSpPr>
        <p:spPr>
          <a:xfrm>
            <a:off x="3725331" y="4275666"/>
            <a:ext cx="5096935" cy="1202267"/>
          </a:xfrm>
        </p:spPr>
        <p:txBody>
          <a:bodyPr>
            <a:noAutofit/>
          </a:bodyPr>
          <a:lstStyle>
            <a:lvl1pPr marL="0" indent="0" algn="l">
              <a:lnSpc>
                <a:spcPts val="2800"/>
              </a:lnSpc>
              <a:buNone/>
              <a:defRPr sz="2400" cap="all" spc="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44983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7082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9196" y="3793068"/>
            <a:ext cx="5096935"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Roboto Condensed Light" pitchFamily="2" charset="0"/>
                <a:ea typeface="Roboto Condensed Light"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3239197" y="333632"/>
            <a:ext cx="5096935" cy="3459435"/>
          </a:xfrm>
          <a:prstGeom prst="rect">
            <a:avLst/>
          </a:prstGeom>
        </p:spPr>
        <p:txBody>
          <a:bodyPr anchor="b" anchorCtr="0">
            <a:normAutofit/>
          </a:bodyPr>
          <a:lstStyle>
            <a:lvl1pPr algn="l">
              <a:lnSpc>
                <a:spcPts val="4800"/>
              </a:lnSpc>
              <a:defRPr sz="4200" b="1"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241903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 y="1413933"/>
            <a:ext cx="8873067" cy="4749800"/>
          </a:xfrm>
        </p:spPr>
        <p:txBody>
          <a:bodyPr>
            <a:noAutofit/>
          </a:bodyPr>
          <a:lstStyle>
            <a:lvl1pPr marL="0" indent="0">
              <a:spcAft>
                <a:spcPts val="254"/>
              </a:spcAft>
              <a:buFontTx/>
              <a:buNone/>
              <a:defRPr sz="1604"/>
            </a:lvl1pPr>
            <a:lvl2pPr marL="196739" indent="-120551">
              <a:spcAft>
                <a:spcPts val="254"/>
              </a:spcAft>
              <a:buFont typeface="Lucida Grande"/>
              <a:buChar char="•"/>
              <a:defRPr sz="1604"/>
            </a:lvl2pPr>
            <a:lvl3pPr>
              <a:spcAft>
                <a:spcPts val="254"/>
              </a:spcAft>
              <a:defRPr sz="1604"/>
            </a:lvl3pPr>
            <a:lvl4pPr>
              <a:defRPr sz="1013"/>
            </a:lvl4pPr>
            <a:lvl5pPr>
              <a:defRPr sz="1013"/>
            </a:lvl5pPr>
          </a:lstStyle>
          <a:p>
            <a:pPr lvl="0"/>
            <a:r>
              <a:rPr lang="en-US" dirty="0"/>
              <a:t>Click to edit Master text styles</a:t>
            </a:r>
          </a:p>
          <a:p>
            <a:pPr lvl="1"/>
            <a:r>
              <a:rPr lang="en-US" dirty="0"/>
              <a:t>Second level</a:t>
            </a:r>
          </a:p>
          <a:p>
            <a:pPr lvl="2"/>
            <a:r>
              <a:rPr lang="en-US" dirty="0"/>
              <a:t>Third level</a:t>
            </a:r>
          </a:p>
        </p:txBody>
      </p:sp>
      <p:sp>
        <p:nvSpPr>
          <p:cNvPr id="7" name="Title 6"/>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44672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6971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8940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5" y="1215483"/>
            <a:ext cx="4211515" cy="4961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472273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0" y="1235113"/>
            <a:ext cx="42132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0" y="2078656"/>
            <a:ext cx="4213225" cy="4111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6"/>
            <a:ext cx="4229100" cy="4111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886081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49547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065744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5" y="457201"/>
            <a:ext cx="5622925"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378908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4DFC32-6C27-8840-B554-340DEDB1B971}" type="datetimeFigureOut">
              <a:rPr lang="en-US" smtClean="0"/>
              <a:t>9/1/21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4D1D1E6-9B7A-BB49-9F21-2322DC6E2E92}" type="slidenum">
              <a:rPr lang="en-US" smtClean="0"/>
              <a:t>‹#›</a:t>
            </a:fld>
            <a:endParaRPr lang="en-US" dirty="0"/>
          </a:p>
        </p:txBody>
      </p:sp>
    </p:spTree>
    <p:extLst>
      <p:ext uri="{BB962C8B-B14F-4D97-AF65-F5344CB8AC3E}">
        <p14:creationId xmlns:p14="http://schemas.microsoft.com/office/powerpoint/2010/main" val="862212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5" y="457201"/>
            <a:ext cx="5622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3336462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574719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0" y="365125"/>
            <a:ext cx="66008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74094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884273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5" y="1215483"/>
            <a:ext cx="4211515"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602508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0" y="1235113"/>
            <a:ext cx="42132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0" y="2078656"/>
            <a:ext cx="4213225"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6"/>
            <a:ext cx="4229100"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695321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7707079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483632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5" y="457201"/>
            <a:ext cx="5622925"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4118057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5" y="457201"/>
            <a:ext cx="5622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767412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25332" y="1557867"/>
            <a:ext cx="5096935" cy="2235200"/>
          </a:xfrm>
        </p:spPr>
        <p:txBody>
          <a:bodyPr anchor="b" anchorCtr="0">
            <a:noAutofit/>
          </a:bodyPr>
          <a:lstStyle>
            <a:lvl1pPr algn="l">
              <a:lnSpc>
                <a:spcPts val="4800"/>
              </a:lnSpc>
              <a:defRPr b="1" cap="all" spc="200">
                <a:solidFill>
                  <a:schemeClr val="bg1"/>
                </a:solidFill>
              </a:defRPr>
            </a:lvl1pPr>
          </a:lstStyle>
          <a:p>
            <a:r>
              <a:rPr lang="en-US"/>
              <a:t>Click to edit Master title style</a:t>
            </a:r>
          </a:p>
        </p:txBody>
      </p:sp>
      <p:sp>
        <p:nvSpPr>
          <p:cNvPr id="3" name="Subtitle 2"/>
          <p:cNvSpPr>
            <a:spLocks noGrp="1"/>
          </p:cNvSpPr>
          <p:nvPr>
            <p:ph type="subTitle" idx="1"/>
          </p:nvPr>
        </p:nvSpPr>
        <p:spPr>
          <a:xfrm>
            <a:off x="3725331" y="4275666"/>
            <a:ext cx="5096935" cy="1202267"/>
          </a:xfrm>
        </p:spPr>
        <p:txBody>
          <a:bodyPr>
            <a:noAutofit/>
          </a:bodyPr>
          <a:lstStyle>
            <a:lvl1pPr marL="0" indent="0" algn="l">
              <a:lnSpc>
                <a:spcPts val="2800"/>
              </a:lnSpc>
              <a:buNone/>
              <a:defRPr sz="2400" cap="all" spc="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04593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989542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0" y="365125"/>
            <a:ext cx="66008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40206228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3"/>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351451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6" y="1215483"/>
            <a:ext cx="4211515" cy="4961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4514840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1" y="1235113"/>
            <a:ext cx="421322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1" y="2078658"/>
            <a:ext cx="4213225" cy="4111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8"/>
            <a:ext cx="4229100" cy="4111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3"/>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0388785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933494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600976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1"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6" y="457201"/>
            <a:ext cx="5622925" cy="54038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1" y="2274850"/>
            <a:ext cx="2949575" cy="359413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4608263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1"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6" y="457201"/>
            <a:ext cx="5622925"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1" y="2274850"/>
            <a:ext cx="2949575" cy="359413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1424854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429442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Vertical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63533" cy="12361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92667" y="1337733"/>
            <a:ext cx="3970866" cy="5181600"/>
          </a:xfrm>
        </p:spPr>
        <p:txBody>
          <a:bodyPr lIns="91440" rIns="274320"/>
          <a:lstStyle>
            <a:lvl1pPr>
              <a:spcAft>
                <a:spcPts val="600"/>
              </a:spcAft>
              <a:defRPr sz="2400">
                <a:solidFill>
                  <a:schemeClr val="tx1"/>
                </a:solidFill>
              </a:defRPr>
            </a:lvl1pPr>
            <a:lvl2pPr>
              <a:spcAft>
                <a:spcPts val="600"/>
              </a:spcAft>
              <a:defRPr sz="1800">
                <a:solidFill>
                  <a:schemeClr val="tx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563535" y="0"/>
            <a:ext cx="4580466" cy="6857999"/>
          </a:xfrm>
        </p:spPr>
        <p:txBody>
          <a:bodyPr lIns="274320" tIns="182880" rIns="274320"/>
          <a:lstStyle>
            <a:lvl1pPr>
              <a:spcAft>
                <a:spcPts val="600"/>
              </a:spcAft>
              <a:defRPr sz="2400">
                <a:solidFill>
                  <a:schemeClr val="tx1"/>
                </a:solidFill>
              </a:defRPr>
            </a:lvl1pPr>
            <a:lvl2pPr>
              <a:spcAft>
                <a:spcPts val="600"/>
              </a:spcAft>
              <a:defRPr sz="1800">
                <a:solidFill>
                  <a:schemeClr val="tx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25623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1" y="365125"/>
            <a:ext cx="66008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498066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999070"/>
            <a:ext cx="9143999" cy="5164665"/>
          </a:xfrm>
        </p:spPr>
        <p:txBody>
          <a:bodyPr>
            <a:noAutofit/>
          </a:bodyPr>
          <a:lstStyle>
            <a:lvl1pPr marL="0" indent="0">
              <a:spcAft>
                <a:spcPts val="450"/>
              </a:spcAft>
              <a:buFontTx/>
              <a:buNone/>
              <a:defRPr sz="1800"/>
            </a:lvl1pPr>
            <a:lvl2pPr marL="349758" indent="-214313">
              <a:spcAft>
                <a:spcPts val="450"/>
              </a:spcAft>
              <a:buFont typeface="Lucida Grande"/>
              <a:buChar char="•"/>
              <a:defRPr sz="1575"/>
            </a:lvl2pPr>
            <a:lvl3pPr>
              <a:spcAft>
                <a:spcPts val="450"/>
              </a:spcAft>
              <a:defRPr sz="1575"/>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84211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3"/>
          <p:cNvSpPr>
            <a:spLocks noGrp="1"/>
          </p:cNvSpPr>
          <p:nvPr>
            <p:ph type="pic" sz="quarter" idx="10"/>
          </p:nvPr>
        </p:nvSpPr>
        <p:spPr>
          <a:xfrm>
            <a:off x="1" y="1004888"/>
            <a:ext cx="4552491" cy="2619756"/>
          </a:xfrm>
        </p:spPr>
        <p:txBody>
          <a:bodyPr/>
          <a:lstStyle/>
          <a:p>
            <a:endParaRPr lang="en-US" dirty="0"/>
          </a:p>
        </p:txBody>
      </p:sp>
      <p:sp>
        <p:nvSpPr>
          <p:cNvPr id="4" name="Picture Placeholder 3"/>
          <p:cNvSpPr>
            <a:spLocks noGrp="1"/>
          </p:cNvSpPr>
          <p:nvPr>
            <p:ph type="pic" sz="quarter" idx="11"/>
          </p:nvPr>
        </p:nvSpPr>
        <p:spPr>
          <a:xfrm>
            <a:off x="4552490" y="1004888"/>
            <a:ext cx="4591509" cy="2619756"/>
          </a:xfrm>
        </p:spPr>
        <p:txBody>
          <a:bodyPr/>
          <a:lstStyle/>
          <a:p>
            <a:endParaRPr lang="en-US" dirty="0"/>
          </a:p>
        </p:txBody>
      </p:sp>
      <p:sp>
        <p:nvSpPr>
          <p:cNvPr id="5" name="Picture Placeholder 3"/>
          <p:cNvSpPr>
            <a:spLocks noGrp="1"/>
          </p:cNvSpPr>
          <p:nvPr>
            <p:ph type="pic" sz="quarter" idx="12"/>
          </p:nvPr>
        </p:nvSpPr>
        <p:spPr>
          <a:xfrm>
            <a:off x="1" y="3624644"/>
            <a:ext cx="4552491" cy="2619756"/>
          </a:xfrm>
        </p:spPr>
        <p:txBody>
          <a:bodyPr/>
          <a:lstStyle/>
          <a:p>
            <a:endParaRPr lang="en-US" dirty="0"/>
          </a:p>
        </p:txBody>
      </p:sp>
      <p:sp>
        <p:nvSpPr>
          <p:cNvPr id="6" name="Picture Placeholder 3"/>
          <p:cNvSpPr>
            <a:spLocks noGrp="1"/>
          </p:cNvSpPr>
          <p:nvPr>
            <p:ph type="pic" sz="quarter" idx="13"/>
          </p:nvPr>
        </p:nvSpPr>
        <p:spPr>
          <a:xfrm>
            <a:off x="4552490" y="3624644"/>
            <a:ext cx="4591509" cy="2619756"/>
          </a:xfrm>
        </p:spPr>
        <p:txBody>
          <a:bodyPr/>
          <a:lstStyle/>
          <a:p>
            <a:endParaRPr lang="en-US" dirty="0"/>
          </a:p>
        </p:txBody>
      </p:sp>
    </p:spTree>
    <p:extLst>
      <p:ext uri="{BB962C8B-B14F-4D97-AF65-F5344CB8AC3E}">
        <p14:creationId xmlns:p14="http://schemas.microsoft.com/office/powerpoint/2010/main" val="32311144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1" y="1004890"/>
            <a:ext cx="3014133" cy="1724597"/>
          </a:xfrm>
        </p:spPr>
        <p:txBody>
          <a:bodyPr/>
          <a:lstStyle/>
          <a:p>
            <a:endParaRPr lang="en-US" dirty="0"/>
          </a:p>
        </p:txBody>
      </p:sp>
      <p:sp>
        <p:nvSpPr>
          <p:cNvPr id="6" name="Picture Placeholder 3"/>
          <p:cNvSpPr>
            <a:spLocks noGrp="1"/>
          </p:cNvSpPr>
          <p:nvPr>
            <p:ph type="pic" sz="quarter" idx="12"/>
          </p:nvPr>
        </p:nvSpPr>
        <p:spPr>
          <a:xfrm>
            <a:off x="6092776" y="1004890"/>
            <a:ext cx="3051225" cy="1724597"/>
          </a:xfrm>
        </p:spPr>
        <p:txBody>
          <a:bodyPr/>
          <a:lstStyle/>
          <a:p>
            <a:endParaRPr lang="en-US" dirty="0"/>
          </a:p>
        </p:txBody>
      </p:sp>
      <p:sp>
        <p:nvSpPr>
          <p:cNvPr id="7" name="Picture Placeholder 3"/>
          <p:cNvSpPr>
            <a:spLocks noGrp="1"/>
          </p:cNvSpPr>
          <p:nvPr>
            <p:ph type="pic" sz="quarter" idx="13"/>
          </p:nvPr>
        </p:nvSpPr>
        <p:spPr>
          <a:xfrm>
            <a:off x="3014133" y="1004890"/>
            <a:ext cx="3078642" cy="1724597"/>
          </a:xfrm>
        </p:spPr>
        <p:txBody>
          <a:bodyPr/>
          <a:lstStyle/>
          <a:p>
            <a:endParaRPr lang="en-US" dirty="0"/>
          </a:p>
        </p:txBody>
      </p:sp>
      <p:sp>
        <p:nvSpPr>
          <p:cNvPr id="8" name="Picture Placeholder 3"/>
          <p:cNvSpPr>
            <a:spLocks noGrp="1"/>
          </p:cNvSpPr>
          <p:nvPr>
            <p:ph type="pic" sz="quarter" idx="14"/>
          </p:nvPr>
        </p:nvSpPr>
        <p:spPr>
          <a:xfrm>
            <a:off x="1" y="2736327"/>
            <a:ext cx="3014133" cy="1724597"/>
          </a:xfrm>
        </p:spPr>
        <p:txBody>
          <a:bodyPr/>
          <a:lstStyle/>
          <a:p>
            <a:endParaRPr lang="en-US" dirty="0"/>
          </a:p>
        </p:txBody>
      </p:sp>
      <p:sp>
        <p:nvSpPr>
          <p:cNvPr id="9" name="Picture Placeholder 3"/>
          <p:cNvSpPr>
            <a:spLocks noGrp="1"/>
          </p:cNvSpPr>
          <p:nvPr>
            <p:ph type="pic" sz="quarter" idx="15"/>
          </p:nvPr>
        </p:nvSpPr>
        <p:spPr>
          <a:xfrm>
            <a:off x="6092776" y="2736327"/>
            <a:ext cx="3051225" cy="1724597"/>
          </a:xfrm>
        </p:spPr>
        <p:txBody>
          <a:bodyPr/>
          <a:lstStyle/>
          <a:p>
            <a:endParaRPr lang="en-US" dirty="0"/>
          </a:p>
        </p:txBody>
      </p:sp>
      <p:sp>
        <p:nvSpPr>
          <p:cNvPr id="10" name="Picture Placeholder 3"/>
          <p:cNvSpPr>
            <a:spLocks noGrp="1"/>
          </p:cNvSpPr>
          <p:nvPr>
            <p:ph type="pic" sz="quarter" idx="16"/>
          </p:nvPr>
        </p:nvSpPr>
        <p:spPr>
          <a:xfrm>
            <a:off x="3014133" y="2736327"/>
            <a:ext cx="3078642" cy="1724597"/>
          </a:xfrm>
        </p:spPr>
        <p:txBody>
          <a:bodyPr/>
          <a:lstStyle/>
          <a:p>
            <a:endParaRPr lang="en-US" dirty="0"/>
          </a:p>
        </p:txBody>
      </p:sp>
      <p:sp>
        <p:nvSpPr>
          <p:cNvPr id="11" name="Picture Placeholder 3"/>
          <p:cNvSpPr>
            <a:spLocks noGrp="1"/>
          </p:cNvSpPr>
          <p:nvPr>
            <p:ph type="pic" sz="quarter" idx="17"/>
          </p:nvPr>
        </p:nvSpPr>
        <p:spPr>
          <a:xfrm>
            <a:off x="1" y="4460926"/>
            <a:ext cx="3014133" cy="1724597"/>
          </a:xfrm>
        </p:spPr>
        <p:txBody>
          <a:bodyPr/>
          <a:lstStyle/>
          <a:p>
            <a:endParaRPr lang="en-US" dirty="0"/>
          </a:p>
        </p:txBody>
      </p:sp>
      <p:sp>
        <p:nvSpPr>
          <p:cNvPr id="12" name="Picture Placeholder 3"/>
          <p:cNvSpPr>
            <a:spLocks noGrp="1"/>
          </p:cNvSpPr>
          <p:nvPr>
            <p:ph type="pic" sz="quarter" idx="18"/>
          </p:nvPr>
        </p:nvSpPr>
        <p:spPr>
          <a:xfrm>
            <a:off x="6092776" y="4460926"/>
            <a:ext cx="3051225" cy="1724597"/>
          </a:xfrm>
        </p:spPr>
        <p:txBody>
          <a:bodyPr/>
          <a:lstStyle/>
          <a:p>
            <a:endParaRPr lang="en-US" dirty="0"/>
          </a:p>
        </p:txBody>
      </p:sp>
      <p:sp>
        <p:nvSpPr>
          <p:cNvPr id="13" name="Picture Placeholder 3"/>
          <p:cNvSpPr>
            <a:spLocks noGrp="1"/>
          </p:cNvSpPr>
          <p:nvPr>
            <p:ph type="pic" sz="quarter" idx="19"/>
          </p:nvPr>
        </p:nvSpPr>
        <p:spPr>
          <a:xfrm>
            <a:off x="3014133" y="4460926"/>
            <a:ext cx="3078642" cy="1724597"/>
          </a:xfrm>
        </p:spPr>
        <p:txBody>
          <a:bodyPr/>
          <a:lstStyle/>
          <a:p>
            <a:endParaRPr lang="en-US" dirty="0"/>
          </a:p>
        </p:txBody>
      </p:sp>
    </p:spTree>
    <p:extLst>
      <p:ext uri="{BB962C8B-B14F-4D97-AF65-F5344CB8AC3E}">
        <p14:creationId xmlns:p14="http://schemas.microsoft.com/office/powerpoint/2010/main" val="2325391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1911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9197" y="3793068"/>
            <a:ext cx="5096935" cy="1684868"/>
          </a:xfrm>
          <a:prstGeom prst="rect">
            <a:avLst/>
          </a:prstGeom>
        </p:spPr>
        <p:txBody>
          <a:bodyPr>
            <a:noAutofit/>
          </a:bodyPr>
          <a:lstStyle>
            <a:lvl1pPr marL="0" indent="0" algn="l">
              <a:lnSpc>
                <a:spcPts val="2700"/>
              </a:lnSpc>
              <a:buNone/>
              <a:defRPr sz="2250" b="0" cap="none" spc="0" baseline="0">
                <a:solidFill>
                  <a:schemeClr val="tx1">
                    <a:lumMod val="50000"/>
                    <a:lumOff val="50000"/>
                  </a:schemeClr>
                </a:solidFill>
                <a:latin typeface="Roboto Condensed Light" pitchFamily="2" charset="0"/>
                <a:ea typeface="Roboto Condensed Light" pitchFamily="2"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3239198" y="333634"/>
            <a:ext cx="5096935" cy="3459435"/>
          </a:xfrm>
          <a:prstGeom prst="rect">
            <a:avLst/>
          </a:prstGeom>
        </p:spPr>
        <p:txBody>
          <a:bodyPr anchor="b" anchorCtr="0">
            <a:normAutofit/>
          </a:bodyPr>
          <a:lstStyle>
            <a:lvl1pPr algn="l">
              <a:lnSpc>
                <a:spcPts val="3600"/>
              </a:lnSpc>
              <a:defRPr sz="3150" b="1"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9126396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57009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 y="1413933"/>
            <a:ext cx="8873067" cy="4749800"/>
          </a:xfrm>
        </p:spPr>
        <p:txBody>
          <a:bodyPr>
            <a:noAutofit/>
          </a:bodyPr>
          <a:lstStyle>
            <a:lvl1pPr marL="0" indent="0">
              <a:spcAft>
                <a:spcPts val="254"/>
              </a:spcAft>
              <a:buFontTx/>
              <a:buNone/>
              <a:defRPr sz="1604"/>
            </a:lvl1pPr>
            <a:lvl2pPr marL="196739" indent="-120551">
              <a:spcAft>
                <a:spcPts val="254"/>
              </a:spcAft>
              <a:buFont typeface="Lucida Grande"/>
              <a:buChar char="•"/>
              <a:defRPr sz="1604"/>
            </a:lvl2pPr>
            <a:lvl3pPr>
              <a:spcAft>
                <a:spcPts val="254"/>
              </a:spcAft>
              <a:defRPr sz="1604"/>
            </a:lvl3pPr>
            <a:lvl4pPr>
              <a:defRPr sz="1013"/>
            </a:lvl4pPr>
            <a:lvl5pPr>
              <a:defRPr sz="1013"/>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733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Vertical image lef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07467" y="1337733"/>
            <a:ext cx="3742266" cy="5181600"/>
          </a:xfrm>
        </p:spPr>
        <p:txBody>
          <a:bodyPr lIns="91440" rIns="274320"/>
          <a:lstStyle>
            <a:lvl1pPr>
              <a:spcAft>
                <a:spcPts val="450"/>
              </a:spcAft>
              <a:defRPr sz="1800">
                <a:solidFill>
                  <a:schemeClr val="bg1">
                    <a:lumMod val="85000"/>
                    <a:lumOff val="15000"/>
                  </a:schemeClr>
                </a:solidFill>
              </a:defRPr>
            </a:lvl1pPr>
            <a:lvl2pPr>
              <a:spcAft>
                <a:spcPts val="450"/>
              </a:spcAft>
              <a:defRPr sz="1350">
                <a:solidFill>
                  <a:schemeClr val="bg1">
                    <a:lumMod val="85000"/>
                    <a:lumOff val="15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16931" y="2"/>
            <a:ext cx="4580466" cy="6857999"/>
          </a:xfrm>
        </p:spPr>
        <p:txBody>
          <a:bodyPr lIns="274320" tIns="182880" rIns="274320"/>
          <a:lstStyle>
            <a:lvl1pPr>
              <a:spcAft>
                <a:spcPts val="450"/>
              </a:spcAft>
              <a:defRPr sz="1800">
                <a:solidFill>
                  <a:schemeClr val="bg1">
                    <a:lumMod val="85000"/>
                    <a:lumOff val="15000"/>
                  </a:schemeClr>
                </a:solidFill>
              </a:defRPr>
            </a:lvl1pPr>
            <a:lvl2pPr>
              <a:spcAft>
                <a:spcPts val="450"/>
              </a:spcAft>
              <a:defRPr sz="1350">
                <a:solidFill>
                  <a:schemeClr val="bg1">
                    <a:lumMod val="85000"/>
                    <a:lumOff val="15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6" name="Title 1"/>
          <p:cNvSpPr>
            <a:spLocks noGrp="1"/>
          </p:cNvSpPr>
          <p:nvPr>
            <p:ph type="title"/>
          </p:nvPr>
        </p:nvSpPr>
        <p:spPr>
          <a:xfrm>
            <a:off x="4563534" y="2"/>
            <a:ext cx="4580467" cy="126206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72624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Vertical image left">
    <p:spTree>
      <p:nvGrpSpPr>
        <p:cNvPr id="1" name=""/>
        <p:cNvGrpSpPr/>
        <p:nvPr/>
      </p:nvGrpSpPr>
      <p:grpSpPr>
        <a:xfrm>
          <a:off x="0" y="0"/>
          <a:ext cx="0" cy="0"/>
          <a:chOff x="0" y="0"/>
          <a:chExt cx="0" cy="0"/>
        </a:xfrm>
      </p:grpSpPr>
      <p:sp>
        <p:nvSpPr>
          <p:cNvPr id="2" name="Title 1"/>
          <p:cNvSpPr>
            <a:spLocks noGrp="1"/>
          </p:cNvSpPr>
          <p:nvPr>
            <p:ph type="title"/>
          </p:nvPr>
        </p:nvSpPr>
        <p:spPr>
          <a:xfrm>
            <a:off x="4563535" y="0"/>
            <a:ext cx="4580465" cy="12361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707467" y="1337733"/>
            <a:ext cx="3742266" cy="5198534"/>
          </a:xfrm>
        </p:spPr>
        <p:txBody>
          <a:bodyPr lIns="91440" rIns="274320"/>
          <a:lstStyle>
            <a:lvl1pPr>
              <a:spcAft>
                <a:spcPts val="600"/>
              </a:spcAft>
              <a:defRPr sz="2400">
                <a:solidFill>
                  <a:schemeClr val="tx1"/>
                </a:solidFill>
              </a:defRPr>
            </a:lvl1pPr>
            <a:lvl2pPr>
              <a:spcAft>
                <a:spcPts val="600"/>
              </a:spcAft>
              <a:defRPr sz="1800">
                <a:solidFill>
                  <a:schemeClr val="tx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16931" y="0"/>
            <a:ext cx="4580466" cy="6857999"/>
          </a:xfrm>
        </p:spPr>
        <p:txBody>
          <a:bodyPr lIns="274320" tIns="182880" rIns="274320"/>
          <a:lstStyle>
            <a:lvl1pPr>
              <a:spcAft>
                <a:spcPts val="600"/>
              </a:spcAft>
              <a:defRPr sz="2400">
                <a:solidFill>
                  <a:schemeClr val="tx1"/>
                </a:solidFill>
              </a:defRPr>
            </a:lvl1pPr>
            <a:lvl2pPr>
              <a:spcAft>
                <a:spcPts val="600"/>
              </a:spcAft>
              <a:defRPr sz="1800">
                <a:solidFill>
                  <a:schemeClr val="tx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6805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9068"/>
            <a:ext cx="9143999" cy="5164665"/>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236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014139"/>
            <a:ext cx="4563533" cy="5207739"/>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563535" y="1014139"/>
            <a:ext cx="4580466" cy="5207739"/>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661701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5.jpeg"/><Relationship Id="rId5" Type="http://schemas.openxmlformats.org/officeDocument/2006/relationships/slideLayout" Target="../slideLayouts/slideLayout47.xml"/><Relationship Id="rId10" Type="http://schemas.openxmlformats.org/officeDocument/2006/relationships/theme" Target="../theme/theme10.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11.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5.jpe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0.xml"/><Relationship Id="rId7" Type="http://schemas.openxmlformats.org/officeDocument/2006/relationships/image" Target="../media/image2.em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5.xml"/><Relationship Id="rId1"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8.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5.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6.jpeg"/><Relationship Id="rId5" Type="http://schemas.openxmlformats.org/officeDocument/2006/relationships/slideLayout" Target="../slideLayouts/slideLayout38.xml"/><Relationship Id="rId10" Type="http://schemas.openxmlformats.org/officeDocument/2006/relationships/theme" Target="../theme/theme9.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DFC32-6C27-8840-B554-340DEDB1B971}" type="datetimeFigureOut">
              <a:rPr lang="en-US" smtClean="0"/>
              <a:t>9/1/21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1D1E6-9B7A-BB49-9F21-2322DC6E2E92}" type="slidenum">
              <a:rPr lang="en-US" smtClean="0"/>
              <a:t>‹#›</a:t>
            </a:fld>
            <a:endParaRPr lang="en-US" dirty="0"/>
          </a:p>
        </p:txBody>
      </p:sp>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90" r:id="rId1"/>
    <p:sldLayoutId id="2147483681" r:id="rId2"/>
    <p:sldLayoutId id="2147483682" r:id="rId3"/>
    <p:sldLayoutId id="2147483689" r:id="rId4"/>
    <p:sldLayoutId id="2147483688"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4847542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3"/>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4"/>
            <a:ext cx="8572500" cy="45963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4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6" y="5811840"/>
            <a:ext cx="445623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4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393483972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txStyles>
    <p:titleStyle>
      <a:lvl1pPr algn="l" defTabSz="685800" rtl="0" eaLnBrk="1" latinLnBrk="0" hangingPunct="1">
        <a:lnSpc>
          <a:spcPct val="90000"/>
        </a:lnSpc>
        <a:spcBef>
          <a:spcPct val="0"/>
        </a:spcBef>
        <a:buNone/>
        <a:defRPr sz="27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991352"/>
            <a:ext cx="9144000" cy="5206247"/>
          </a:xfrm>
          <a:prstGeom prst="rect">
            <a:avLst/>
          </a:prstGeom>
        </p:spPr>
        <p:txBody>
          <a:bodyPr vert="horz" lIns="274320" tIns="45720" rIns="274320" bIns="45720" rtlCol="0">
            <a:noAutofit/>
          </a:bodyPr>
          <a:lstStyle/>
          <a:p>
            <a:pPr lvl="0"/>
            <a:r>
              <a:rPr lang="en-US"/>
              <a:t>Click to edit Master text styles</a:t>
            </a:r>
          </a:p>
          <a:p>
            <a:pPr lvl="1"/>
            <a:r>
              <a:rPr lang="en-US"/>
              <a:t>Second level</a:t>
            </a:r>
          </a:p>
          <a:p>
            <a:pPr lvl="2"/>
            <a:r>
              <a:rPr lang="en-US"/>
              <a:t>Third level</a:t>
            </a:r>
          </a:p>
        </p:txBody>
      </p:sp>
      <p:pic>
        <p:nvPicPr>
          <p:cNvPr id="8" name="Picture 7" descr="124-hash.eps"/>
          <p:cNvPicPr>
            <a:picLocks noChangeAspect="1"/>
          </p:cNvPicPr>
          <p:nvPr/>
        </p:nvPicPr>
        <p:blipFill rotWithShape="1">
          <a:blip r:embed="rId3">
            <a:extLst>
              <a:ext uri="{28A0092B-C50C-407E-A947-70E740481C1C}">
                <a14:useLocalDpi xmlns:a14="http://schemas.microsoft.com/office/drawing/2010/main" val="0"/>
              </a:ext>
            </a:extLst>
          </a:blip>
          <a:srcRect l="39516" t="1" b="-2"/>
          <a:stretch/>
        </p:blipFill>
        <p:spPr>
          <a:xfrm rot="16200000">
            <a:off x="-2398813" y="3962566"/>
            <a:ext cx="5530675" cy="260197"/>
          </a:xfrm>
          <a:prstGeom prst="rect">
            <a:avLst/>
          </a:prstGeom>
        </p:spPr>
      </p:pic>
      <p:sp>
        <p:nvSpPr>
          <p:cNvPr id="5" name="Title Placeholder 1"/>
          <p:cNvSpPr>
            <a:spLocks noGrp="1"/>
          </p:cNvSpPr>
          <p:nvPr>
            <p:ph type="title"/>
          </p:nvPr>
        </p:nvSpPr>
        <p:spPr>
          <a:xfrm>
            <a:off x="0" y="0"/>
            <a:ext cx="9144000" cy="991352"/>
          </a:xfrm>
          <a:prstGeom prst="rect">
            <a:avLst/>
          </a:prstGeom>
          <a:noFill/>
        </p:spPr>
        <p:txBody>
          <a:bodyPr vert="horz" lIns="27432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32200215"/>
      </p:ext>
    </p:extLst>
  </p:cSld>
  <p:clrMap bg1="dk1" tx1="lt1" bg2="dk2" tx2="lt2" accent1="accent1" accent2="accent2" accent3="accent3" accent4="accent4" accent5="accent5" accent6="accent6" hlink="hlink" folHlink="folHlink"/>
  <p:sldLayoutIdLst>
    <p:sldLayoutId id="2147483661" r:id="rId1"/>
  </p:sldLayoutIdLst>
  <p:txStyles>
    <p:titleStyle>
      <a:lvl1pPr algn="l" defTabSz="457200" rtl="0" eaLnBrk="1" latinLnBrk="0" hangingPunct="1">
        <a:spcBef>
          <a:spcPct val="0"/>
        </a:spcBef>
        <a:buNone/>
        <a:defRPr sz="2400" kern="1200" cap="all" spc="200">
          <a:solidFill>
            <a:srgbClr val="EEB211"/>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Calibri"/>
          <a:ea typeface="+mn-ea"/>
          <a:cs typeface="+mn-cs"/>
        </a:defRPr>
      </a:lvl1pPr>
      <a:lvl2pPr marL="466344" indent="-285750" algn="l" defTabSz="457200" rtl="0" eaLnBrk="1" latinLnBrk="0" hangingPunct="1">
        <a:spcBef>
          <a:spcPct val="20000"/>
        </a:spcBef>
        <a:buFont typeface="Arial"/>
        <a:buChar char="•"/>
        <a:defRPr sz="2800" kern="1200">
          <a:solidFill>
            <a:schemeClr val="tx1"/>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991352"/>
            <a:ext cx="9144000" cy="5206247"/>
          </a:xfrm>
          <a:prstGeom prst="rect">
            <a:avLst/>
          </a:prstGeom>
        </p:spPr>
        <p:txBody>
          <a:bodyPr vert="horz" lIns="274320" tIns="45720" rIns="274320" bIns="45720" rtlCol="0">
            <a:noAutofit/>
          </a:bodyPr>
          <a:lstStyle/>
          <a:p>
            <a:pPr lvl="0"/>
            <a:r>
              <a:rPr lang="en-US"/>
              <a:t>Click to edit Master text styles</a:t>
            </a:r>
          </a:p>
          <a:p>
            <a:pPr lvl="1"/>
            <a:r>
              <a:rPr lang="en-US"/>
              <a:t>Second level</a:t>
            </a:r>
          </a:p>
          <a:p>
            <a:pPr lvl="2"/>
            <a:r>
              <a:rPr lang="en-US"/>
              <a:t>Third level</a:t>
            </a:r>
          </a:p>
        </p:txBody>
      </p:sp>
      <p:pic>
        <p:nvPicPr>
          <p:cNvPr id="8" name="Picture 7" descr="124-hash.eps"/>
          <p:cNvPicPr>
            <a:picLocks noChangeAspect="1"/>
          </p:cNvPicPr>
          <p:nvPr/>
        </p:nvPicPr>
        <p:blipFill rotWithShape="1">
          <a:blip r:embed="rId3">
            <a:extLst>
              <a:ext uri="{28A0092B-C50C-407E-A947-70E740481C1C}">
                <a14:useLocalDpi xmlns:a14="http://schemas.microsoft.com/office/drawing/2010/main" val="0"/>
              </a:ext>
            </a:extLst>
          </a:blip>
          <a:srcRect l="1" r="41959"/>
          <a:stretch/>
        </p:blipFill>
        <p:spPr>
          <a:xfrm rot="16200000">
            <a:off x="6123885" y="3750633"/>
            <a:ext cx="5307189" cy="260197"/>
          </a:xfrm>
          <a:prstGeom prst="rect">
            <a:avLst/>
          </a:prstGeom>
        </p:spPr>
      </p:pic>
      <p:sp>
        <p:nvSpPr>
          <p:cNvPr id="5" name="Title Placeholder 1"/>
          <p:cNvSpPr>
            <a:spLocks noGrp="1"/>
          </p:cNvSpPr>
          <p:nvPr>
            <p:ph type="title"/>
          </p:nvPr>
        </p:nvSpPr>
        <p:spPr>
          <a:xfrm>
            <a:off x="0" y="0"/>
            <a:ext cx="9144000" cy="991352"/>
          </a:xfrm>
          <a:prstGeom prst="rect">
            <a:avLst/>
          </a:prstGeom>
          <a:noFill/>
        </p:spPr>
        <p:txBody>
          <a:bodyPr vert="horz" lIns="27432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100422753"/>
      </p:ext>
    </p:extLst>
  </p:cSld>
  <p:clrMap bg1="dk1" tx1="lt1" bg2="dk2" tx2="lt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2400" kern="1200" cap="all" spc="200">
          <a:solidFill>
            <a:srgbClr val="EEB211"/>
          </a:solidFill>
          <a:latin typeface="Calibri"/>
          <a:ea typeface="+mj-ea"/>
          <a:cs typeface="Lucida Grande"/>
        </a:defRPr>
      </a:lvl1pPr>
    </p:titleStyle>
    <p:bodyStyle>
      <a:lvl1pPr marL="0" indent="0" algn="l" defTabSz="457200" rtl="0" eaLnBrk="1" latinLnBrk="0" hangingPunct="1">
        <a:spcBef>
          <a:spcPct val="20000"/>
        </a:spcBef>
        <a:buFont typeface="Arial"/>
        <a:buNone/>
        <a:defRPr sz="3200" kern="1200">
          <a:solidFill>
            <a:schemeClr val="tx1"/>
          </a:solidFill>
          <a:latin typeface="Calibri"/>
          <a:ea typeface="+mn-ea"/>
          <a:cs typeface="Calibri"/>
        </a:defRPr>
      </a:lvl1pPr>
      <a:lvl2pPr marL="466344" indent="-285750" algn="l" defTabSz="457200" rtl="0" eaLnBrk="1" latinLnBrk="0" hangingPunct="1">
        <a:spcBef>
          <a:spcPct val="20000"/>
        </a:spcBef>
        <a:buFont typeface="Arial"/>
        <a:buChar char="•"/>
        <a:defRPr sz="28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91352"/>
          </a:xfrm>
          <a:prstGeom prst="rect">
            <a:avLst/>
          </a:prstGeom>
          <a:solidFill>
            <a:schemeClr val="bg1"/>
          </a:solidFill>
        </p:spPr>
        <p:txBody>
          <a:bodyPr vert="horz" lIns="27432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0" y="991352"/>
            <a:ext cx="9144000" cy="5206247"/>
          </a:xfrm>
          <a:prstGeom prst="rect">
            <a:avLst/>
          </a:prstGeom>
        </p:spPr>
        <p:txBody>
          <a:bodyPr vert="horz" lIns="274320" tIns="45720" rIns="274320" bIns="45720" rtlCol="0">
            <a:noAutofit/>
          </a:bodyPr>
          <a:lstStyle/>
          <a:p>
            <a:pPr lvl="0"/>
            <a:r>
              <a:rPr lang="en-US"/>
              <a:t>Click to edit Master text styles</a:t>
            </a:r>
          </a:p>
          <a:p>
            <a:pPr lvl="1"/>
            <a:r>
              <a:rPr lang="en-US"/>
              <a:t>Second level</a:t>
            </a:r>
          </a:p>
          <a:p>
            <a:pPr lvl="2"/>
            <a:r>
              <a:rPr lang="en-US"/>
              <a:t>Third level</a:t>
            </a:r>
          </a:p>
        </p:txBody>
      </p:sp>
      <p:pic>
        <p:nvPicPr>
          <p:cNvPr id="8" name="Picture 7" descr="124-hash.eps"/>
          <p:cNvPicPr>
            <a:picLocks noChangeAspect="1"/>
          </p:cNvPicPr>
          <p:nvPr/>
        </p:nvPicPr>
        <p:blipFill rotWithShape="1">
          <a:blip r:embed="rId7">
            <a:extLst>
              <a:ext uri="{28A0092B-C50C-407E-A947-70E740481C1C}">
                <a14:useLocalDpi xmlns:a14="http://schemas.microsoft.com/office/drawing/2010/main" val="0"/>
              </a:ext>
            </a:extLst>
          </a:blip>
          <a:srcRect l="25412"/>
          <a:stretch/>
        </p:blipFill>
        <p:spPr>
          <a:xfrm>
            <a:off x="-1" y="6378834"/>
            <a:ext cx="6820285" cy="260195"/>
          </a:xfrm>
          <a:prstGeom prst="rect">
            <a:avLst/>
          </a:prstGeom>
        </p:spPr>
      </p:pic>
      <p:pic>
        <p:nvPicPr>
          <p:cNvPr id="4" name="Picture 3" descr="creating-the-next-black.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8397" y="6439554"/>
            <a:ext cx="2166112" cy="191008"/>
          </a:xfrm>
          <a:prstGeom prst="rect">
            <a:avLst/>
          </a:prstGeom>
        </p:spPr>
      </p:pic>
    </p:spTree>
    <p:extLst>
      <p:ext uri="{BB962C8B-B14F-4D97-AF65-F5344CB8AC3E}">
        <p14:creationId xmlns:p14="http://schemas.microsoft.com/office/powerpoint/2010/main" val="1127784912"/>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xStyles>
    <p:titleStyle>
      <a:lvl1pPr algn="l" defTabSz="457200" rtl="0" eaLnBrk="1" latinLnBrk="0" hangingPunct="1">
        <a:spcBef>
          <a:spcPct val="0"/>
        </a:spcBef>
        <a:buNone/>
        <a:defRPr sz="2400" kern="1200" cap="all" spc="200">
          <a:solidFill>
            <a:srgbClr val="EEB211"/>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rgbClr val="262626"/>
          </a:solidFill>
          <a:latin typeface="+mn-lt"/>
          <a:ea typeface="+mn-ea"/>
          <a:cs typeface="+mn-cs"/>
        </a:defRPr>
      </a:lvl1pPr>
      <a:lvl2pPr marL="466344" indent="-285750" algn="l" defTabSz="457200" rtl="0" eaLnBrk="1" latinLnBrk="0" hangingPunct="1">
        <a:spcBef>
          <a:spcPct val="20000"/>
        </a:spcBef>
        <a:buFont typeface="Arial"/>
        <a:buChar char="•"/>
        <a:defRPr sz="2800" kern="1200">
          <a:solidFill>
            <a:srgbClr val="26262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26262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991352"/>
            <a:ext cx="9144000" cy="5206247"/>
          </a:xfrm>
          <a:prstGeom prst="rect">
            <a:avLst/>
          </a:prstGeom>
        </p:spPr>
        <p:txBody>
          <a:bodyPr vert="horz" lIns="274320" tIns="45720" rIns="274320" bIns="45720" rtlCol="0">
            <a:noAutofit/>
          </a:bodyPr>
          <a:lstStyle/>
          <a:p>
            <a:pPr lvl="0"/>
            <a:r>
              <a:rPr lang="en-US"/>
              <a:t>Click to edit Master text styles</a:t>
            </a:r>
          </a:p>
          <a:p>
            <a:pPr lvl="1"/>
            <a:r>
              <a:rPr lang="en-US"/>
              <a:t>Second level</a:t>
            </a:r>
          </a:p>
          <a:p>
            <a:pPr lvl="2"/>
            <a:r>
              <a:rPr lang="en-US"/>
              <a:t>Third level</a:t>
            </a:r>
          </a:p>
        </p:txBody>
      </p:sp>
      <p:pic>
        <p:nvPicPr>
          <p:cNvPr id="8" name="Picture 7" descr="124-hash.eps"/>
          <p:cNvPicPr>
            <a:picLocks noChangeAspect="1"/>
          </p:cNvPicPr>
          <p:nvPr/>
        </p:nvPicPr>
        <p:blipFill rotWithShape="1">
          <a:blip r:embed="rId3">
            <a:extLst>
              <a:ext uri="{28A0092B-C50C-407E-A947-70E740481C1C}">
                <a14:useLocalDpi xmlns:a14="http://schemas.microsoft.com/office/drawing/2010/main" val="0"/>
              </a:ext>
            </a:extLst>
          </a:blip>
          <a:srcRect l="39516" t="1" b="-2"/>
          <a:stretch/>
        </p:blipFill>
        <p:spPr>
          <a:xfrm rot="16200000">
            <a:off x="-2398813" y="3962566"/>
            <a:ext cx="5530675" cy="260197"/>
          </a:xfrm>
          <a:prstGeom prst="rect">
            <a:avLst/>
          </a:prstGeom>
        </p:spPr>
      </p:pic>
      <p:sp>
        <p:nvSpPr>
          <p:cNvPr id="5" name="Title Placeholder 1"/>
          <p:cNvSpPr>
            <a:spLocks noGrp="1"/>
          </p:cNvSpPr>
          <p:nvPr>
            <p:ph type="title"/>
          </p:nvPr>
        </p:nvSpPr>
        <p:spPr>
          <a:xfrm>
            <a:off x="0" y="0"/>
            <a:ext cx="9144000" cy="991352"/>
          </a:xfrm>
          <a:prstGeom prst="rect">
            <a:avLst/>
          </a:prstGeom>
          <a:solidFill>
            <a:schemeClr val="bg1"/>
          </a:solidFill>
        </p:spPr>
        <p:txBody>
          <a:bodyPr vert="horz" lIns="274320" tIns="45720" rIns="91440" bIns="45720" rtlCol="0" anchor="ctr" anchorCtr="0">
            <a:noAutofit/>
          </a:bodyPr>
          <a:lstStyle/>
          <a:p>
            <a:r>
              <a:rPr lang="en-US"/>
              <a:t>Click to edit Master title style</a:t>
            </a:r>
          </a:p>
        </p:txBody>
      </p:sp>
    </p:spTree>
    <p:extLst>
      <p:ext uri="{BB962C8B-B14F-4D97-AF65-F5344CB8AC3E}">
        <p14:creationId xmlns:p14="http://schemas.microsoft.com/office/powerpoint/2010/main" val="3566434568"/>
      </p:ext>
    </p:extLst>
  </p:cSld>
  <p:clrMap bg1="dk1" tx1="lt1" bg2="dk2" tx2="lt2" accent1="accent1" accent2="accent2" accent3="accent3" accent4="accent4" accent5="accent5" accent6="accent6" hlink="hlink" folHlink="folHlink"/>
  <p:sldLayoutIdLst>
    <p:sldLayoutId id="2147483674" r:id="rId1"/>
  </p:sldLayoutIdLst>
  <p:txStyles>
    <p:titleStyle>
      <a:lvl1pPr algn="l" defTabSz="457200" rtl="0" eaLnBrk="1" latinLnBrk="0" hangingPunct="1">
        <a:spcBef>
          <a:spcPct val="0"/>
        </a:spcBef>
        <a:buNone/>
        <a:defRPr sz="2400" kern="1200" cap="all" spc="200">
          <a:solidFill>
            <a:srgbClr val="EEB211"/>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chemeClr val="bg1">
              <a:lumMod val="85000"/>
              <a:lumOff val="15000"/>
            </a:schemeClr>
          </a:solidFill>
          <a:latin typeface="Calibri"/>
          <a:ea typeface="+mn-ea"/>
          <a:cs typeface="+mn-cs"/>
        </a:defRPr>
      </a:lvl1pPr>
      <a:lvl2pPr marL="466344" indent="-285750" algn="l" defTabSz="457200" rtl="0" eaLnBrk="1" latinLnBrk="0" hangingPunct="1">
        <a:spcBef>
          <a:spcPct val="20000"/>
        </a:spcBef>
        <a:buFont typeface="Arial"/>
        <a:buChar char="•"/>
        <a:defRPr sz="2800" kern="1200">
          <a:solidFill>
            <a:schemeClr val="bg1">
              <a:lumMod val="85000"/>
              <a:lumOff val="15000"/>
            </a:schemeClr>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chemeClr val="bg1">
              <a:lumMod val="85000"/>
              <a:lumOff val="15000"/>
            </a:schemeClr>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991352"/>
            <a:ext cx="9144000" cy="5206247"/>
          </a:xfrm>
          <a:prstGeom prst="rect">
            <a:avLst/>
          </a:prstGeom>
        </p:spPr>
        <p:txBody>
          <a:bodyPr vert="horz" lIns="274320" tIns="45720" rIns="274320" bIns="45720" rtlCol="0">
            <a:noAutofit/>
          </a:bodyPr>
          <a:lstStyle/>
          <a:p>
            <a:pPr lvl="0"/>
            <a:r>
              <a:rPr lang="en-US"/>
              <a:t>Click to edit Master text styles</a:t>
            </a:r>
          </a:p>
          <a:p>
            <a:pPr lvl="1"/>
            <a:r>
              <a:rPr lang="en-US"/>
              <a:t>Second level</a:t>
            </a:r>
          </a:p>
          <a:p>
            <a:pPr lvl="2"/>
            <a:r>
              <a:rPr lang="en-US"/>
              <a:t>Third level</a:t>
            </a:r>
          </a:p>
        </p:txBody>
      </p:sp>
      <p:pic>
        <p:nvPicPr>
          <p:cNvPr id="8" name="Picture 7" descr="124-hash.eps"/>
          <p:cNvPicPr>
            <a:picLocks noChangeAspect="1"/>
          </p:cNvPicPr>
          <p:nvPr/>
        </p:nvPicPr>
        <p:blipFill rotWithShape="1">
          <a:blip r:embed="rId3">
            <a:extLst>
              <a:ext uri="{28A0092B-C50C-407E-A947-70E740481C1C}">
                <a14:useLocalDpi xmlns:a14="http://schemas.microsoft.com/office/drawing/2010/main" val="0"/>
              </a:ext>
            </a:extLst>
          </a:blip>
          <a:srcRect r="28540"/>
          <a:stretch/>
        </p:blipFill>
        <p:spPr>
          <a:xfrm rot="16200000">
            <a:off x="5510316" y="3137065"/>
            <a:ext cx="6534328" cy="260196"/>
          </a:xfrm>
          <a:prstGeom prst="rect">
            <a:avLst/>
          </a:prstGeom>
        </p:spPr>
      </p:pic>
      <p:sp>
        <p:nvSpPr>
          <p:cNvPr id="5" name="Title Placeholder 1"/>
          <p:cNvSpPr>
            <a:spLocks noGrp="1"/>
          </p:cNvSpPr>
          <p:nvPr>
            <p:ph type="title"/>
          </p:nvPr>
        </p:nvSpPr>
        <p:spPr>
          <a:xfrm>
            <a:off x="0" y="0"/>
            <a:ext cx="9144000" cy="991352"/>
          </a:xfrm>
          <a:prstGeom prst="rect">
            <a:avLst/>
          </a:prstGeom>
          <a:solidFill>
            <a:schemeClr val="bg1"/>
          </a:solidFill>
        </p:spPr>
        <p:txBody>
          <a:bodyPr vert="horz" lIns="274320" tIns="45720" rIns="91440" bIns="45720" rtlCol="0" anchor="ctr" anchorCtr="0">
            <a:noAutofit/>
          </a:bodyPr>
          <a:lstStyle/>
          <a:p>
            <a:r>
              <a:rPr lang="en-US"/>
              <a:t>Click to edit Master title style</a:t>
            </a:r>
          </a:p>
        </p:txBody>
      </p:sp>
    </p:spTree>
    <p:extLst>
      <p:ext uri="{BB962C8B-B14F-4D97-AF65-F5344CB8AC3E}">
        <p14:creationId xmlns:p14="http://schemas.microsoft.com/office/powerpoint/2010/main" val="3513459433"/>
      </p:ext>
    </p:extLst>
  </p:cSld>
  <p:clrMap bg1="dk1" tx1="lt1" bg2="dk2" tx2="lt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2400" kern="1200" cap="all" spc="200">
          <a:solidFill>
            <a:srgbClr val="EEB211"/>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chemeClr val="bg1">
              <a:lumMod val="85000"/>
              <a:lumOff val="15000"/>
            </a:schemeClr>
          </a:solidFill>
          <a:latin typeface="Calibri"/>
          <a:ea typeface="+mn-ea"/>
          <a:cs typeface="+mn-cs"/>
        </a:defRPr>
      </a:lvl1pPr>
      <a:lvl2pPr marL="466344" indent="-285750" algn="l" defTabSz="457200" rtl="0" eaLnBrk="1" latinLnBrk="0" hangingPunct="1">
        <a:spcBef>
          <a:spcPct val="20000"/>
        </a:spcBef>
        <a:buFont typeface="Arial"/>
        <a:buChar char="•"/>
        <a:defRPr sz="2800" kern="1200">
          <a:solidFill>
            <a:schemeClr val="bg1">
              <a:lumMod val="85000"/>
              <a:lumOff val="15000"/>
            </a:schemeClr>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chemeClr val="bg1">
              <a:lumMod val="85000"/>
              <a:lumOff val="15000"/>
            </a:schemeClr>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710620"/>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51698802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16" r:id="rId10"/>
    <p:sldLayoutId id="2147483650" r:id="rId11"/>
    <p:sldLayoutId id="2147483654" r:id="rId12"/>
    <p:sldLayoutId id="2147483653" r:id="rId13"/>
    <p:sldLayoutId id="2147483686" r:id="rId14"/>
    <p:sldLayoutId id="2147483719" r:id="rId15"/>
    <p:sldLayoutId id="2147483748" r:id="rId16"/>
    <p:sldLayoutId id="2147483749" r:id="rId17"/>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9/1/21</a:t>
            </a:fld>
            <a:endParaRPr lang="en-US" dirty="0"/>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262929103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txStyles>
    <p:titleStyle>
      <a:lvl1pPr algn="l" defTabSz="914400" rtl="0" eaLnBrk="1" latinLnBrk="0" hangingPunct="1">
        <a:lnSpc>
          <a:spcPct val="90000"/>
        </a:lnSpc>
        <a:spcBef>
          <a:spcPct val="0"/>
        </a:spcBef>
        <a:buNone/>
        <a:defRPr sz="3600" b="1" i="0" kern="1200" baseline="0">
          <a:solidFill>
            <a:srgbClr val="003057"/>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hyperlink" Target="https://grad.gatech.edu/" TargetMode="External"/><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pe.gatech.edu/"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https://lite.gatech.edu/" TargetMode="External"/><Relationship Id="rId2" Type="http://schemas.openxmlformats.org/officeDocument/2006/relationships/hyperlink" Target="https://irp.gatech.edu/" TargetMode="Externa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www.usg.edu/regents/" TargetMode="External"/><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19.jpg"/><Relationship Id="rId5" Type="http://schemas.openxmlformats.org/officeDocument/2006/relationships/hyperlink" Target="https://president.gatech.edu/" TargetMode="External"/><Relationship Id="rId4" Type="http://schemas.openxmlformats.org/officeDocument/2006/relationships/hyperlink" Target="https://www.usg.edu/"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research.gatech.edu/" TargetMode="External"/><Relationship Id="rId7" Type="http://schemas.openxmlformats.org/officeDocument/2006/relationships/image" Target="../media/image22.jpg"/><Relationship Id="rId2" Type="http://schemas.openxmlformats.org/officeDocument/2006/relationships/hyperlink" Target="https://provost.gatech.edu/" TargetMode="External"/><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hyperlink" Target="https://af.gatech.ed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diversity.gatech.edu/" TargetMode="Externa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health.gatech.edu/tech-moving-forward" TargetMode="External"/><Relationship Id="rId7" Type="http://schemas.openxmlformats.org/officeDocument/2006/relationships/hyperlink" Target="https://provost.gatech.edu/communications-protocol-facultystudents-positive-covid-19-case" TargetMode="External"/><Relationship Id="rId2" Type="http://schemas.openxmlformats.org/officeDocument/2006/relationships/image" Target="../media/image24.jpeg"/><Relationship Id="rId1" Type="http://schemas.openxmlformats.org/officeDocument/2006/relationships/slideLayout" Target="../slideLayouts/slideLayout17.xml"/><Relationship Id="rId6" Type="http://schemas.openxmlformats.org/officeDocument/2006/relationships/hyperlink" Target="https://health.gatech.edu/coronavirus/health-alerts" TargetMode="External"/><Relationship Id="rId5" Type="http://schemas.openxmlformats.org/officeDocument/2006/relationships/hyperlink" Target="https://health.gatech.edu/coronavirus/faculty" TargetMode="External"/><Relationship Id="rId4" Type="http://schemas.openxmlformats.org/officeDocument/2006/relationships/hyperlink" Target="https://provost.gatech.edu/academic-restart-frequently-asked-question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usg.edu/policymanual/section8/C224/" TargetMode="External"/><Relationship Id="rId2" Type="http://schemas.openxmlformats.org/officeDocument/2006/relationships/hyperlink" Target="https://generalcounsel.gatech.edu/ethics-georgia-tech" TargetMode="Externa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hyperlink" Target="https://catalog.gatech.edu/academics/graduate/expectations/"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hyperlink" Target="http://strategicplan.gatech.edu/" TargetMode="Externa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hyperlink" Target="https://provost.gatech.edu/conflict-resolution" TargetMode="External"/><Relationship Id="rId3" Type="http://schemas.openxmlformats.org/officeDocument/2006/relationships/hyperlink" Target="https://hr.gatech.edu/" TargetMode="External"/><Relationship Id="rId7" Type="http://schemas.openxmlformats.org/officeDocument/2006/relationships/hyperlink" Target="https://policylibrary.gatech.edu/faculty_handbook" TargetMode="External"/><Relationship Id="rId2" Type="http://schemas.openxmlformats.org/officeDocument/2006/relationships/hyperlink" Target="https://gatech.edu/" TargetMode="External"/><Relationship Id="rId1" Type="http://schemas.openxmlformats.org/officeDocument/2006/relationships/slideLayout" Target="../slideLayouts/slideLayout17.xml"/><Relationship Id="rId6" Type="http://schemas.openxmlformats.org/officeDocument/2006/relationships/hyperlink" Target="https://ctl.gatech.edu/" TargetMode="External"/><Relationship Id="rId5" Type="http://schemas.openxmlformats.org/officeDocument/2006/relationships/hyperlink" Target="https://faculty.gatech.edu/" TargetMode="External"/><Relationship Id="rId4" Type="http://schemas.openxmlformats.org/officeDocument/2006/relationships/hyperlink" Target="https://policylibrary.gatech.ed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faculty.gatech.edu/current-faculty" TargetMode="External"/><Relationship Id="rId1" Type="http://schemas.openxmlformats.org/officeDocument/2006/relationships/slideLayout" Target="../slideLayouts/slideLayout17.xml"/><Relationship Id="rId4" Type="http://schemas.openxmlformats.org/officeDocument/2006/relationships/hyperlink" Target="https://faculty.gatech.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hyperlink" Target="https://ramblinwreck.com/" TargetMode="External"/><Relationship Id="rId5" Type="http://schemas.openxmlformats.org/officeDocument/2006/relationships/image" Target="../media/image27.jpeg"/><Relationship Id="rId4" Type="http://schemas.openxmlformats.org/officeDocument/2006/relationships/hyperlink" Target="https://traditions.gatech.edu/buzz.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history.library.gatech.edu/exhibits/show/bldg/techtower" TargetMode="External"/><Relationship Id="rId1" Type="http://schemas.openxmlformats.org/officeDocument/2006/relationships/slideLayout" Target="../slideLayouts/slideLayout17.xml"/><Relationship Id="rId6" Type="http://schemas.openxmlformats.org/officeDocument/2006/relationships/hyperlink" Target="https://www.livinghistory.gatech.edu/s/1481/45-lh/start.aspx?sid=1481&amp;gid=45" TargetMode="External"/><Relationship Id="rId5" Type="http://schemas.openxmlformats.org/officeDocument/2006/relationships/image" Target="../media/image30.jpeg"/><Relationship Id="rId4" Type="http://schemas.openxmlformats.org/officeDocument/2006/relationships/hyperlink" Target="https://arts.gatech.edu/public-art/kessler-campanil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bit.ly/teaching-policies" TargetMode="Externa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hyperlink" Target="http://strategicplan.gatech.edu/" TargetMode="Externa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registrar.gatech.edu/registration/exams" TargetMode="Externa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hyperlink" Target="https://blog.ctl.gatech.edu/2018/08/08/including-u-supporting-lgbtqia-students-in-the-classroom/" TargetMode="External"/><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referral.studentlife.gatech.edu/"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http://strategicplan.gatech.edu/" TargetMode="External"/><Relationship Id="rId2" Type="http://schemas.openxmlformats.org/officeDocument/2006/relationships/hyperlink" Target="https://strategicplan.gatech.edu/values/living-our-values-every-day"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hyperlink" Target="https://global.gatech.edu/"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hyperlink" Target="https://tutoring.gatech.edu/plus-sessions/" TargetMode="External"/><Relationship Id="rId7" Type="http://schemas.openxmlformats.org/officeDocument/2006/relationships/image" Target="../media/image14.png"/><Relationship Id="rId2" Type="http://schemas.openxmlformats.org/officeDocument/2006/relationships/hyperlink" Target="https://tutoring.gatech.edu/" TargetMode="External"/><Relationship Id="rId1" Type="http://schemas.openxmlformats.org/officeDocument/2006/relationships/slideLayout" Target="../slideLayouts/slideLayout26.xml"/><Relationship Id="rId6" Type="http://schemas.openxmlformats.org/officeDocument/2006/relationships/hyperlink" Target="https://oue.gatech.edu/node" TargetMode="External"/><Relationship Id="rId5" Type="http://schemas.openxmlformats.org/officeDocument/2006/relationships/hyperlink" Target="https://omed.gatech.edu/" TargetMode="External"/><Relationship Id="rId4" Type="http://schemas.openxmlformats.org/officeDocument/2006/relationships/hyperlink" Target="https://communicationcenter.gatech.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3373821" y="3815594"/>
            <a:ext cx="5096935" cy="2567094"/>
          </a:xfrm>
        </p:spPr>
        <p:txBody>
          <a:bodyPr/>
          <a:lstStyle/>
          <a:p>
            <a:pPr>
              <a:lnSpc>
                <a:spcPct val="100000"/>
              </a:lnSpc>
            </a:pPr>
            <a:r>
              <a:rPr lang="en-US" sz="3200" b="1" dirty="0">
                <a:latin typeface="Roboto" panose="020B0604020202020204" charset="0"/>
                <a:ea typeface="Roboto" panose="020B0604020202020204" charset="0"/>
                <a:cs typeface="Roboto" panose="020B0604020202020204" charset="0"/>
              </a:rPr>
              <a:t>Dawn Baunach</a:t>
            </a:r>
          </a:p>
          <a:p>
            <a:pPr>
              <a:lnSpc>
                <a:spcPct val="100000"/>
              </a:lnSpc>
            </a:pPr>
            <a:r>
              <a:rPr lang="en-US" sz="2000" i="1" dirty="0">
                <a:latin typeface="Roboto" panose="020B0604020202020204" charset="0"/>
                <a:ea typeface="Roboto" panose="020B0604020202020204" charset="0"/>
                <a:cs typeface="Roboto" panose="020B0604020202020204" charset="0"/>
              </a:rPr>
              <a:t>Associate Vice Provost, Graduate Education and Faculty Development</a:t>
            </a:r>
          </a:p>
          <a:p>
            <a:pPr>
              <a:lnSpc>
                <a:spcPct val="100000"/>
              </a:lnSpc>
            </a:pPr>
            <a:r>
              <a:rPr lang="en-US" sz="3200" b="1" dirty="0">
                <a:latin typeface="Roboto" panose="020B0604020202020204" charset="0"/>
                <a:ea typeface="Roboto" panose="020B0604020202020204" charset="0"/>
                <a:cs typeface="Roboto" panose="020B0604020202020204" charset="0"/>
              </a:rPr>
              <a:t>David Bamburowski</a:t>
            </a:r>
            <a:br>
              <a:rPr lang="en-US" sz="3600" dirty="0">
                <a:latin typeface="Roboto" panose="020B0604020202020204" charset="0"/>
                <a:ea typeface="Roboto" panose="020B0604020202020204" charset="0"/>
                <a:cs typeface="Roboto" panose="020B0604020202020204" charset="0"/>
              </a:rPr>
            </a:br>
            <a:r>
              <a:rPr lang="en-US" sz="2000" i="1" dirty="0">
                <a:latin typeface="Roboto" panose="020B0604020202020204" charset="0"/>
                <a:ea typeface="Roboto" panose="020B0604020202020204" charset="0"/>
                <a:cs typeface="Roboto" panose="020B0604020202020204" charset="0"/>
              </a:rPr>
              <a:t>Director of Academic &amp; Research Faculty Affairs</a:t>
            </a:r>
          </a:p>
        </p:txBody>
      </p:sp>
      <p:sp>
        <p:nvSpPr>
          <p:cNvPr id="3074" name="Rectangle 2"/>
          <p:cNvSpPr>
            <a:spLocks noGrp="1" noChangeArrowheads="1"/>
          </p:cNvSpPr>
          <p:nvPr>
            <p:ph type="ctrTitle"/>
          </p:nvPr>
        </p:nvSpPr>
        <p:spPr>
          <a:xfrm>
            <a:off x="3373821" y="1675895"/>
            <a:ext cx="5308452" cy="1270584"/>
          </a:xfrm>
          <a:effectLst>
            <a:outerShdw dist="17961" dir="2700000" algn="ctr" rotWithShape="0">
              <a:schemeClr val="bg1"/>
            </a:outerShdw>
          </a:effectLst>
        </p:spPr>
        <p:txBody>
          <a:bodyPr>
            <a:noAutofit/>
          </a:bodyPr>
          <a:lstStyle/>
          <a:p>
            <a:pPr eaLnBrk="1" hangingPunct="1"/>
            <a:r>
              <a:rPr lang="en-US" altLang="en-US" sz="4800" dirty="0">
                <a:solidFill>
                  <a:schemeClr val="tx1"/>
                </a:solidFill>
                <a:latin typeface="Calibri" pitchFamily="34" charset="0"/>
                <a:ea typeface="ＭＳ Ｐゴシック" pitchFamily="34" charset="-128"/>
              </a:rPr>
              <a:t>Welcome to New Faculty Orientation </a:t>
            </a:r>
          </a:p>
        </p:txBody>
      </p:sp>
    </p:spTree>
    <p:extLst>
      <p:ext uri="{BB962C8B-B14F-4D97-AF65-F5344CB8AC3E}">
        <p14:creationId xmlns:p14="http://schemas.microsoft.com/office/powerpoint/2010/main" val="2377651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8E4F2F-C108-424A-B2B9-8489CD411F13}"/>
              </a:ext>
            </a:extLst>
          </p:cNvPr>
          <p:cNvSpPr>
            <a:spLocks noGrp="1"/>
          </p:cNvSpPr>
          <p:nvPr>
            <p:ph type="title"/>
          </p:nvPr>
        </p:nvSpPr>
        <p:spPr>
          <a:xfrm>
            <a:off x="274320" y="182880"/>
            <a:ext cx="8572500" cy="640080"/>
          </a:xfrm>
        </p:spPr>
        <p:txBody>
          <a:bodyPr>
            <a:normAutofit/>
          </a:bodyPr>
          <a:lstStyle/>
          <a:p>
            <a:r>
              <a:rPr lang="en-US" dirty="0">
                <a:latin typeface="Calibri" panose="020F0502020204030204" pitchFamily="34" charset="0"/>
                <a:cs typeface="Calibri" panose="020F0502020204030204" pitchFamily="34" charset="0"/>
              </a:rPr>
              <a:t>Graduate Studies</a:t>
            </a:r>
          </a:p>
        </p:txBody>
      </p:sp>
      <p:pic>
        <p:nvPicPr>
          <p:cNvPr id="6" name="Picture 5">
            <a:extLst>
              <a:ext uri="{FF2B5EF4-FFF2-40B4-BE49-F238E27FC236}">
                <a16:creationId xmlns:a16="http://schemas.microsoft.com/office/drawing/2014/main" id="{89A69EAA-238E-4E3C-A694-B01BF379CD94}"/>
              </a:ext>
            </a:extLst>
          </p:cNvPr>
          <p:cNvPicPr>
            <a:picLocks noChangeAspect="1"/>
          </p:cNvPicPr>
          <p:nvPr/>
        </p:nvPicPr>
        <p:blipFill>
          <a:blip r:embed="rId2"/>
          <a:stretch>
            <a:fillRect/>
          </a:stretch>
        </p:blipFill>
        <p:spPr>
          <a:xfrm>
            <a:off x="179647" y="802408"/>
            <a:ext cx="8784706" cy="5906201"/>
          </a:xfrm>
          <a:prstGeom prst="rect">
            <a:avLst/>
          </a:prstGeom>
        </p:spPr>
      </p:pic>
      <p:sp>
        <p:nvSpPr>
          <p:cNvPr id="14" name="TextBox 13">
            <a:extLst>
              <a:ext uri="{FF2B5EF4-FFF2-40B4-BE49-F238E27FC236}">
                <a16:creationId xmlns:a16="http://schemas.microsoft.com/office/drawing/2014/main" id="{CBF541AD-17D5-4060-92F1-017B725B120F}"/>
              </a:ext>
            </a:extLst>
          </p:cNvPr>
          <p:cNvSpPr txBox="1"/>
          <p:nvPr/>
        </p:nvSpPr>
        <p:spPr>
          <a:xfrm>
            <a:off x="5944271" y="6305788"/>
            <a:ext cx="1823602" cy="369332"/>
          </a:xfrm>
          <a:prstGeom prst="rect">
            <a:avLst/>
          </a:prstGeom>
          <a:noFill/>
        </p:spPr>
        <p:txBody>
          <a:bodyPr wrap="square" rtlCol="0">
            <a:spAutoFit/>
          </a:bodyPr>
          <a:lstStyle/>
          <a:p>
            <a:r>
              <a:rPr lang="en-US" dirty="0">
                <a:latin typeface="Calibri"/>
                <a:ea typeface="Calibri" charset="0"/>
                <a:cs typeface="Calibri"/>
                <a:hlinkClick r:id="rId3">
                  <a:extLst>
                    <a:ext uri="{A12FA001-AC4F-418D-AE19-62706E023703}">
                      <ahyp:hlinkClr xmlns:ahyp="http://schemas.microsoft.com/office/drawing/2018/hyperlinkcolor" val="tx"/>
                    </a:ext>
                  </a:extLst>
                </a:hlinkClick>
              </a:rPr>
              <a:t>grad</a:t>
            </a:r>
            <a:r>
              <a:rPr lang="en-US" sz="1800" dirty="0">
                <a:latin typeface="Calibri"/>
                <a:ea typeface="Calibri" charset="0"/>
                <a:cs typeface="Calibri"/>
                <a:hlinkClick r:id="rId3">
                  <a:extLst>
                    <a:ext uri="{A12FA001-AC4F-418D-AE19-62706E023703}">
                      <ahyp:hlinkClr xmlns:ahyp="http://schemas.microsoft.com/office/drawing/2018/hyperlinkcolor" val="tx"/>
                    </a:ext>
                  </a:extLst>
                </a:hlinkClick>
              </a:rPr>
              <a:t>.gatech.edu</a:t>
            </a:r>
            <a:endParaRPr lang="en-US" sz="1800" dirty="0">
              <a:latin typeface="Calibri"/>
              <a:ea typeface="Calibri" charset="0"/>
              <a:cs typeface="Calibri"/>
            </a:endParaRPr>
          </a:p>
        </p:txBody>
      </p:sp>
    </p:spTree>
    <p:extLst>
      <p:ext uri="{BB962C8B-B14F-4D97-AF65-F5344CB8AC3E}">
        <p14:creationId xmlns:p14="http://schemas.microsoft.com/office/powerpoint/2010/main" val="2080935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a:spLocks noGrp="1"/>
          </p:cNvSpPr>
          <p:nvPr>
            <p:ph idx="1"/>
          </p:nvPr>
        </p:nvSpPr>
        <p:spPr>
          <a:xfrm>
            <a:off x="4618299" y="1146172"/>
            <a:ext cx="3932464" cy="5327055"/>
          </a:xfrm>
        </p:spPr>
        <p:txBody>
          <a:bodyPr>
            <a:noAutofit/>
          </a:bodyPr>
          <a:lstStyle/>
          <a:p>
            <a:pPr marL="0" lvl="0" indent="0">
              <a:spcBef>
                <a:spcPts val="0"/>
              </a:spcBef>
              <a:spcAft>
                <a:spcPts val="0"/>
              </a:spcAft>
              <a:buNone/>
            </a:pPr>
            <a:r>
              <a:rPr lang="en-US" sz="2600" b="1" dirty="0">
                <a:latin typeface="Calibri" panose="020F0502020204030204" pitchFamily="34" charset="0"/>
                <a:cs typeface="Calibri" panose="020F0502020204030204" pitchFamily="34" charset="0"/>
              </a:rPr>
              <a:t>Students: </a:t>
            </a:r>
            <a:endParaRPr lang="en-US" sz="2000" b="1" dirty="0">
              <a:latin typeface="Calibri" panose="020F0502020204030204" pitchFamily="34" charset="0"/>
              <a:cs typeface="Calibri" panose="020F0502020204030204" pitchFamily="34" charset="0"/>
            </a:endParaRPr>
          </a:p>
          <a:p>
            <a:pPr>
              <a:spcBef>
                <a:spcPts val="0"/>
              </a:spcBef>
            </a:pPr>
            <a:r>
              <a:rPr lang="en-US" sz="2000" dirty="0">
                <a:latin typeface="Calibri" panose="020F0502020204030204" pitchFamily="34" charset="0"/>
                <a:cs typeface="Calibri" panose="020F0502020204030204" pitchFamily="34" charset="0"/>
              </a:rPr>
              <a:t>Credit: 13 online master’s programs – 19,000 in Online Masters Science Programs in Computer Science, Analytics, Cybersecurity</a:t>
            </a:r>
            <a:endParaRPr lang="en-US" sz="2000" b="1" dirty="0">
              <a:latin typeface="Calibri" panose="020F0502020204030204" pitchFamily="34" charset="0"/>
              <a:cs typeface="Calibri" panose="020F0502020204030204" pitchFamily="34" charset="0"/>
            </a:endParaRPr>
          </a:p>
          <a:p>
            <a:pPr>
              <a:spcBef>
                <a:spcPts val="0"/>
              </a:spcBef>
            </a:pPr>
            <a:r>
              <a:rPr lang="en-US" sz="2000" dirty="0">
                <a:latin typeface="Calibri" panose="020F0502020204030204" pitchFamily="34" charset="0"/>
                <a:cs typeface="Calibri" panose="020F0502020204030204" pitchFamily="34" charset="0"/>
              </a:rPr>
              <a:t>Non-credit: courses, certificates,  MOOCS</a:t>
            </a:r>
            <a:br>
              <a:rPr lang="en-US" sz="2000" b="1" dirty="0">
                <a:latin typeface="Calibri" panose="020F0502020204030204" pitchFamily="34" charset="0"/>
                <a:cs typeface="Calibri" panose="020F0502020204030204" pitchFamily="34" charset="0"/>
              </a:rPr>
            </a:br>
            <a:endParaRPr lang="en-US" sz="2000" b="1" dirty="0">
              <a:latin typeface="Calibri" panose="020F0502020204030204" pitchFamily="34" charset="0"/>
              <a:cs typeface="Calibri" panose="020F0502020204030204" pitchFamily="34" charset="0"/>
            </a:endParaRPr>
          </a:p>
          <a:p>
            <a:pPr marL="0" lvl="0" indent="0">
              <a:spcBef>
                <a:spcPts val="0"/>
              </a:spcBef>
              <a:spcAft>
                <a:spcPts val="0"/>
              </a:spcAft>
              <a:buNone/>
            </a:pPr>
            <a:r>
              <a:rPr lang="en-US" sz="2600" b="1" dirty="0">
                <a:latin typeface="Calibri" panose="020F0502020204030204" pitchFamily="34" charset="0"/>
                <a:cs typeface="Calibri" panose="020F0502020204030204" pitchFamily="34" charset="0"/>
              </a:rPr>
              <a:t>Annual Numbers:</a:t>
            </a:r>
          </a:p>
          <a:p>
            <a:pPr marL="342900" indent="-342900">
              <a:lnSpc>
                <a:spcPct val="100000"/>
              </a:lnSpc>
              <a:spcBef>
                <a:spcPts val="0"/>
              </a:spcBef>
              <a:spcAft>
                <a:spcPts val="0"/>
              </a:spcAft>
              <a:buFont typeface="Arial" charset="0"/>
              <a:buChar char="•"/>
            </a:pPr>
            <a:r>
              <a:rPr lang="en-US" sz="2000" dirty="0">
                <a:latin typeface="Calibri" panose="020F0502020204030204" pitchFamily="34" charset="0"/>
                <a:cs typeface="Calibri" panose="020F0502020204030204" pitchFamily="34" charset="0"/>
              </a:rPr>
              <a:t>1,676+ organizations </a:t>
            </a:r>
          </a:p>
          <a:p>
            <a:pPr marL="342900" indent="-342900">
              <a:lnSpc>
                <a:spcPct val="100000"/>
              </a:lnSpc>
              <a:spcBef>
                <a:spcPts val="0"/>
              </a:spcBef>
              <a:spcAft>
                <a:spcPts val="0"/>
              </a:spcAft>
              <a:buFont typeface="Arial" charset="0"/>
              <a:buChar char="•"/>
            </a:pPr>
            <a:r>
              <a:rPr lang="en-US" sz="2000" dirty="0">
                <a:latin typeface="Calibri" panose="020F0502020204030204" pitchFamily="34" charset="0"/>
                <a:cs typeface="Calibri" panose="020F0502020204030204" pitchFamily="34" charset="0"/>
              </a:rPr>
              <a:t>16,280+ total enrollment; 10,066+ unique individuals</a:t>
            </a:r>
          </a:p>
          <a:p>
            <a:pPr marL="342900" indent="-342900">
              <a:lnSpc>
                <a:spcPct val="150000"/>
              </a:lnSpc>
              <a:spcBef>
                <a:spcPts val="0"/>
              </a:spcBef>
              <a:spcAft>
                <a:spcPts val="0"/>
              </a:spcAft>
              <a:buFont typeface="Arial" charset="0"/>
              <a:buChar char="•"/>
            </a:pPr>
            <a:r>
              <a:rPr lang="en-US" sz="2000" dirty="0">
                <a:latin typeface="Calibri" panose="020F0502020204030204" pitchFamily="34" charset="0"/>
                <a:cs typeface="Calibri" panose="020F0502020204030204" pitchFamily="34" charset="0"/>
              </a:rPr>
              <a:t>MOOCs: 3,771,000+ in 4 years</a:t>
            </a:r>
          </a:p>
          <a:p>
            <a:pPr marL="0" indent="0">
              <a:lnSpc>
                <a:spcPct val="150000"/>
              </a:lnSpc>
              <a:spcBef>
                <a:spcPts val="0"/>
              </a:spcBef>
              <a:spcAft>
                <a:spcPts val="0"/>
              </a:spcAft>
              <a:buNone/>
            </a:pPr>
            <a:endParaRPr lang="en-US" sz="2000" dirty="0">
              <a:latin typeface="Calibri" panose="020F0502020204030204" pitchFamily="34" charset="0"/>
              <a:cs typeface="Calibri" panose="020F0502020204030204" pitchFamily="34" charset="0"/>
            </a:endParaRPr>
          </a:p>
          <a:p>
            <a:pPr marL="0" indent="0">
              <a:lnSpc>
                <a:spcPct val="150000"/>
              </a:lnSpc>
              <a:spcBef>
                <a:spcPts val="0"/>
              </a:spcBef>
              <a:spcAft>
                <a:spcPts val="0"/>
              </a:spcAft>
              <a:buNone/>
            </a:pPr>
            <a:r>
              <a:rPr lang="en-US" sz="20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pe.gatech.edu</a:t>
            </a:r>
            <a:endParaRPr lang="en-US" sz="2000" dirty="0">
              <a:latin typeface="Calibri" panose="020F0502020204030204" pitchFamily="34" charset="0"/>
              <a:cs typeface="Calibri" panose="020F0502020204030204" pitchFamily="34" charset="0"/>
            </a:endParaRPr>
          </a:p>
          <a:p>
            <a:pPr lvl="0">
              <a:spcBef>
                <a:spcPts val="0"/>
              </a:spcBef>
              <a:spcAft>
                <a:spcPts val="0"/>
              </a:spcAft>
            </a:pPr>
            <a:endParaRPr lang="en-US" sz="2000" dirty="0">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3033" y="1215626"/>
            <a:ext cx="3770362" cy="4080617"/>
          </a:xfrm>
          <a:prstGeom prst="rect">
            <a:avLst/>
          </a:prstGeom>
        </p:spPr>
      </p:pic>
      <p:sp>
        <p:nvSpPr>
          <p:cNvPr id="29" name="TextBox 28"/>
          <p:cNvSpPr txBox="1"/>
          <p:nvPr/>
        </p:nvSpPr>
        <p:spPr>
          <a:xfrm>
            <a:off x="423033" y="5296243"/>
            <a:ext cx="3770362" cy="830997"/>
          </a:xfrm>
          <a:prstGeom prst="rect">
            <a:avLst/>
          </a:prstGeom>
          <a:solidFill>
            <a:srgbClr val="EEB211">
              <a:alpha val="82000"/>
            </a:srgbClr>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rial" panose="020B0604020202020204"/>
                <a:cs typeface="Arial" pitchFamily="34" charset="0"/>
              </a:rPr>
              <a:t>More than half </a:t>
            </a:r>
            <a:r>
              <a:rPr kumimoji="0" lang="en-US" sz="1600" b="1" i="0" u="none" strike="noStrike" kern="1200" cap="none" spc="0" normalizeH="0" baseline="0" noProof="0" dirty="0">
                <a:ln>
                  <a:noFill/>
                </a:ln>
                <a:solidFill>
                  <a:prstClr val="black"/>
                </a:solidFill>
                <a:effectLst/>
                <a:uLnTx/>
                <a:uFillTx/>
                <a:latin typeface="Arial" panose="020B0604020202020204"/>
                <a:cs typeface="Arial" pitchFamily="34" charset="0"/>
              </a:rPr>
              <a:t>of Georgia Tech’s </a:t>
            </a:r>
            <a:r>
              <a:rPr lang="en-US" sz="1600" b="1" dirty="0">
                <a:solidFill>
                  <a:prstClr val="black"/>
                </a:solidFill>
                <a:latin typeface="Arial" panose="020B0604020202020204"/>
                <a:cs typeface="Arial" pitchFamily="34" charset="0"/>
              </a:rPr>
              <a:t>graduate </a:t>
            </a:r>
            <a:r>
              <a:rPr kumimoji="0" lang="en-US" sz="1600" b="1" i="0" u="none" strike="noStrike" kern="1200" cap="none" spc="0" normalizeH="0" baseline="0" noProof="0" dirty="0">
                <a:ln>
                  <a:noFill/>
                </a:ln>
                <a:solidFill>
                  <a:prstClr val="black"/>
                </a:solidFill>
                <a:effectLst/>
                <a:uLnTx/>
                <a:uFillTx/>
                <a:latin typeface="Arial" panose="020B0604020202020204"/>
                <a:cs typeface="Arial" pitchFamily="34" charset="0"/>
              </a:rPr>
              <a:t>students are now online and part-time.</a:t>
            </a:r>
            <a:endParaRPr kumimoji="0" lang="en-US" sz="1600" b="1" i="0" u="none" strike="noStrike" kern="1200" cap="none" spc="0" normalizeH="0" baseline="0" noProof="0" dirty="0">
              <a:ln>
                <a:noFill/>
              </a:ln>
              <a:solidFill>
                <a:prstClr val="black"/>
              </a:solidFill>
              <a:effectLst/>
              <a:uLnTx/>
              <a:uFillTx/>
              <a:latin typeface="Arial" panose="020B0604020202020204"/>
            </a:endParaRPr>
          </a:p>
        </p:txBody>
      </p:sp>
      <p:sp>
        <p:nvSpPr>
          <p:cNvPr id="4" name="Title 3">
            <a:extLst>
              <a:ext uri="{FF2B5EF4-FFF2-40B4-BE49-F238E27FC236}">
                <a16:creationId xmlns:a16="http://schemas.microsoft.com/office/drawing/2014/main" id="{6F5AB5B4-D05F-D74F-99EC-1A884A249F2E}"/>
              </a:ext>
            </a:extLst>
          </p:cNvPr>
          <p:cNvSpPr>
            <a:spLocks noGrp="1"/>
          </p:cNvSpPr>
          <p:nvPr>
            <p:ph type="title"/>
          </p:nvPr>
        </p:nvSpPr>
        <p:spPr>
          <a:xfrm>
            <a:off x="274320" y="182880"/>
            <a:ext cx="8658553" cy="640080"/>
          </a:xfrm>
        </p:spPr>
        <p:txBody>
          <a:bodyPr>
            <a:normAutofit fontScale="90000"/>
          </a:bodyPr>
          <a:lstStyle/>
          <a:p>
            <a:r>
              <a:rPr lang="en-US" dirty="0">
                <a:latin typeface="Calibri" panose="020F0502020204030204" pitchFamily="34" charset="0"/>
                <a:cs typeface="Calibri" panose="020F0502020204030204" pitchFamily="34" charset="0"/>
              </a:rPr>
              <a:t>Impact of Georgia Tech Professional Education  </a:t>
            </a:r>
          </a:p>
        </p:txBody>
      </p:sp>
    </p:spTree>
    <p:extLst>
      <p:ext uri="{BB962C8B-B14F-4D97-AF65-F5344CB8AC3E}">
        <p14:creationId xmlns:p14="http://schemas.microsoft.com/office/powerpoint/2010/main" val="3836494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295" y="923454"/>
            <a:ext cx="9164296" cy="5995077"/>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95000"/>
                </a:schemeClr>
              </a:solidFill>
            </a:endParaRPr>
          </a:p>
        </p:txBody>
      </p:sp>
      <p:sp>
        <p:nvSpPr>
          <p:cNvPr id="51" name="Title 2"/>
          <p:cNvSpPr>
            <a:spLocks noGrp="1"/>
          </p:cNvSpPr>
          <p:nvPr>
            <p:ph type="title"/>
          </p:nvPr>
        </p:nvSpPr>
        <p:spPr>
          <a:xfrm>
            <a:off x="274320" y="182880"/>
            <a:ext cx="9144000" cy="640080"/>
          </a:xfrm>
          <a:noFill/>
        </p:spPr>
        <p:txBody>
          <a:bodyPr/>
          <a:lstStyle/>
          <a:p>
            <a:r>
              <a:rPr lang="en-US" dirty="0">
                <a:latin typeface="Calibri" charset="0"/>
                <a:ea typeface="Calibri" charset="0"/>
                <a:cs typeface="Calibri" charset="0"/>
              </a:rPr>
              <a:t>  Snapshot</a:t>
            </a:r>
          </a:p>
        </p:txBody>
      </p:sp>
      <p:sp>
        <p:nvSpPr>
          <p:cNvPr id="52" name="Rectangle 51"/>
          <p:cNvSpPr/>
          <p:nvPr/>
        </p:nvSpPr>
        <p:spPr>
          <a:xfrm>
            <a:off x="1886050" y="2088374"/>
            <a:ext cx="2399830" cy="646331"/>
          </a:xfrm>
          <a:prstGeom prst="rect">
            <a:avLst/>
          </a:prstGeom>
        </p:spPr>
        <p:txBody>
          <a:bodyPr wrap="square">
            <a:spAutoFit/>
          </a:bodyPr>
          <a:lstStyle/>
          <a:p>
            <a:pPr algn="ctr"/>
            <a:r>
              <a:rPr lang="en-US" sz="2000" dirty="0">
                <a:solidFill>
                  <a:schemeClr val="tx1">
                    <a:lumMod val="95000"/>
                  </a:schemeClr>
                </a:solidFill>
                <a:latin typeface="Calibri" charset="0"/>
                <a:ea typeface="Calibri" charset="0"/>
                <a:cs typeface="Calibri" charset="0"/>
              </a:rPr>
              <a:t>Total Employees</a:t>
            </a:r>
          </a:p>
          <a:p>
            <a:pPr algn="ctr"/>
            <a:r>
              <a:rPr lang="en-US" sz="1600" dirty="0">
                <a:solidFill>
                  <a:schemeClr val="tx1">
                    <a:lumMod val="95000"/>
                  </a:schemeClr>
                </a:solidFill>
                <a:latin typeface="Calibri" charset="0"/>
                <a:ea typeface="Calibri" charset="0"/>
                <a:cs typeface="Calibri" charset="0"/>
              </a:rPr>
              <a:t>(not including students)</a:t>
            </a:r>
          </a:p>
        </p:txBody>
      </p:sp>
      <p:sp>
        <p:nvSpPr>
          <p:cNvPr id="53" name="TextBox 52"/>
          <p:cNvSpPr txBox="1"/>
          <p:nvPr/>
        </p:nvSpPr>
        <p:spPr>
          <a:xfrm>
            <a:off x="176464" y="1953396"/>
            <a:ext cx="2160708" cy="1569660"/>
          </a:xfrm>
          <a:prstGeom prst="rect">
            <a:avLst/>
          </a:prstGeom>
          <a:noFill/>
        </p:spPr>
        <p:txBody>
          <a:bodyPr wrap="square" rtlCol="0">
            <a:spAutoFit/>
          </a:bodyPr>
          <a:lstStyle/>
          <a:p>
            <a:pPr algn="ctr"/>
            <a:r>
              <a:rPr lang="en-US" sz="4800" b="1" dirty="0">
                <a:solidFill>
                  <a:schemeClr val="tx1">
                    <a:lumMod val="95000"/>
                  </a:schemeClr>
                </a:solidFill>
                <a:latin typeface="Calibri" charset="0"/>
                <a:ea typeface="Calibri" charset="0"/>
                <a:cs typeface="Calibri" charset="0"/>
              </a:rPr>
              <a:t>8,151</a:t>
            </a:r>
          </a:p>
          <a:p>
            <a:pPr algn="ctr"/>
            <a:endParaRPr lang="en-US" sz="4800" b="1" dirty="0">
              <a:solidFill>
                <a:schemeClr val="tx1">
                  <a:lumMod val="95000"/>
                </a:schemeClr>
              </a:solidFill>
              <a:latin typeface="Calibri" charset="0"/>
              <a:ea typeface="Calibri" charset="0"/>
              <a:cs typeface="Calibri" charset="0"/>
            </a:endParaRPr>
          </a:p>
        </p:txBody>
      </p:sp>
      <p:sp>
        <p:nvSpPr>
          <p:cNvPr id="84" name="TextBox 83"/>
          <p:cNvSpPr txBox="1"/>
          <p:nvPr/>
        </p:nvSpPr>
        <p:spPr>
          <a:xfrm>
            <a:off x="55666" y="3031930"/>
            <a:ext cx="2096812" cy="784830"/>
          </a:xfrm>
          <a:prstGeom prst="rect">
            <a:avLst/>
          </a:prstGeom>
          <a:noFill/>
        </p:spPr>
        <p:txBody>
          <a:bodyPr wrap="square" rtlCol="0">
            <a:spAutoFit/>
          </a:bodyPr>
          <a:lstStyle/>
          <a:p>
            <a:pPr algn="ctr"/>
            <a:r>
              <a:rPr lang="en-US" sz="4500" b="1" dirty="0">
                <a:solidFill>
                  <a:schemeClr val="tx1">
                    <a:lumMod val="95000"/>
                  </a:schemeClr>
                </a:solidFill>
                <a:latin typeface="Calibri" charset="0"/>
                <a:ea typeface="Calibri" charset="0"/>
                <a:cs typeface="Calibri" charset="0"/>
              </a:rPr>
              <a:t>1,349</a:t>
            </a:r>
          </a:p>
        </p:txBody>
      </p:sp>
      <p:sp>
        <p:nvSpPr>
          <p:cNvPr id="85" name="TextBox 84"/>
          <p:cNvSpPr txBox="1"/>
          <p:nvPr/>
        </p:nvSpPr>
        <p:spPr>
          <a:xfrm>
            <a:off x="16980" y="3691761"/>
            <a:ext cx="2125506" cy="400110"/>
          </a:xfrm>
          <a:prstGeom prst="rect">
            <a:avLst/>
          </a:prstGeom>
          <a:noFill/>
        </p:spPr>
        <p:txBody>
          <a:bodyPr wrap="square" rtlCol="0">
            <a:spAutoFit/>
          </a:bodyPr>
          <a:lstStyle/>
          <a:p>
            <a:pPr algn="ctr"/>
            <a:r>
              <a:rPr lang="en-US" sz="2000" dirty="0">
                <a:solidFill>
                  <a:schemeClr val="tx1">
                    <a:lumMod val="95000"/>
                  </a:schemeClr>
                </a:solidFill>
                <a:latin typeface="Calibri" charset="0"/>
                <a:ea typeface="Calibri" charset="0"/>
                <a:cs typeface="Calibri" charset="0"/>
              </a:rPr>
              <a:t>Academic Faculty</a:t>
            </a:r>
          </a:p>
        </p:txBody>
      </p:sp>
      <p:cxnSp>
        <p:nvCxnSpPr>
          <p:cNvPr id="86" name="Straight Connector 85"/>
          <p:cNvCxnSpPr/>
          <p:nvPr/>
        </p:nvCxnSpPr>
        <p:spPr>
          <a:xfrm rot="5400000">
            <a:off x="2233850" y="1954755"/>
            <a:ext cx="0" cy="2057400"/>
          </a:xfrm>
          <a:prstGeom prst="line">
            <a:avLst/>
          </a:prstGeom>
          <a:ln w="12700">
            <a:solidFill>
              <a:schemeClr val="tx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5048655" y="1247406"/>
            <a:ext cx="3678250" cy="481057"/>
          </a:xfrm>
          <a:prstGeom prst="rect">
            <a:avLst/>
          </a:prstGeom>
          <a:solidFill>
            <a:srgbClr val="EEB211"/>
          </a:solidFill>
          <a:ln w="19050">
            <a:noFill/>
          </a:ln>
          <a:effectLst>
            <a:outerShdw blurRad="50800" dist="38100" dir="2700000" algn="tl" rotWithShape="0">
              <a:prstClr val="black">
                <a:alpha val="40000"/>
              </a:prstClr>
            </a:outerShdw>
          </a:effectLst>
        </p:spPr>
        <p:txBody>
          <a:bodyPr lIns="0" tIns="0" rIns="0" bIns="0" anchor="ctr" anchorCtr="1"/>
          <a:lstStyle/>
          <a:p>
            <a:pPr marL="0" marR="0" lvl="0" indent="0" defTabSz="914400" eaLnBrk="1" fontAlgn="auto" latinLnBrk="0" hangingPunct="1">
              <a:lnSpc>
                <a:spcPct val="85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uLnTx/>
                <a:uFillTx/>
                <a:ea typeface="ＭＳ Ｐゴシック" charset="0"/>
                <a:cs typeface="Calibri"/>
              </a:rPr>
              <a:t>Students – Fall 2020</a:t>
            </a:r>
          </a:p>
        </p:txBody>
      </p:sp>
      <p:sp>
        <p:nvSpPr>
          <p:cNvPr id="88" name="TextBox 87"/>
          <p:cNvSpPr txBox="1"/>
          <p:nvPr/>
        </p:nvSpPr>
        <p:spPr>
          <a:xfrm>
            <a:off x="407238" y="1247406"/>
            <a:ext cx="3688108" cy="481058"/>
          </a:xfrm>
          <a:prstGeom prst="rect">
            <a:avLst/>
          </a:prstGeom>
          <a:solidFill>
            <a:srgbClr val="EEB211"/>
          </a:solidFill>
          <a:ln w="19050">
            <a:noFill/>
          </a:ln>
          <a:effectLst>
            <a:outerShdw blurRad="50800" dist="38100" dir="2700000" algn="tl" rotWithShape="0">
              <a:prstClr val="black">
                <a:alpha val="40000"/>
              </a:prstClr>
            </a:outerShdw>
          </a:effectLst>
        </p:spPr>
        <p:txBody>
          <a:bodyPr lIns="365760" tIns="365760" rIns="365760" bIns="365760" anchor="ctr" anchorCtr="1"/>
          <a:lstStyle/>
          <a:p>
            <a:pPr marL="0" marR="0" lvl="0" indent="0" defTabSz="914400" eaLnBrk="1" fontAlgn="auto" latinLnBrk="0" hangingPunct="1">
              <a:lnSpc>
                <a:spcPct val="85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uLnTx/>
                <a:uFillTx/>
                <a:ea typeface="ＭＳ Ｐゴシック" charset="0"/>
                <a:cs typeface="Calibri"/>
              </a:rPr>
              <a:t>Employees</a:t>
            </a:r>
            <a:r>
              <a:rPr kumimoji="0" lang="en-US" sz="2400" b="0" i="0" u="none" strike="noStrike" kern="0" cap="none" spc="0" normalizeH="0" noProof="0" dirty="0">
                <a:ln>
                  <a:noFill/>
                </a:ln>
                <a:solidFill>
                  <a:schemeClr val="tx1">
                    <a:lumMod val="95000"/>
                  </a:schemeClr>
                </a:solidFill>
                <a:effectLst/>
                <a:uLnTx/>
                <a:uFillTx/>
                <a:ea typeface="ＭＳ Ｐゴシック" charset="0"/>
                <a:cs typeface="Calibri"/>
              </a:rPr>
              <a:t> </a:t>
            </a:r>
            <a:endParaRPr kumimoji="0" lang="en-US" sz="2400" b="0" i="0" u="none" strike="noStrike" kern="0" cap="none" spc="0" normalizeH="0" baseline="0" noProof="0" dirty="0">
              <a:ln>
                <a:noFill/>
              </a:ln>
              <a:solidFill>
                <a:schemeClr val="tx1">
                  <a:lumMod val="95000"/>
                </a:schemeClr>
              </a:solidFill>
              <a:effectLst/>
              <a:uLnTx/>
              <a:uFillTx/>
              <a:ea typeface="ＭＳ Ｐゴシック" charset="0"/>
              <a:cs typeface="Calibri"/>
            </a:endParaRPr>
          </a:p>
        </p:txBody>
      </p:sp>
      <p:cxnSp>
        <p:nvCxnSpPr>
          <p:cNvPr id="89" name="Straight Connector 88"/>
          <p:cNvCxnSpPr>
            <a:cxnSpLocks/>
          </p:cNvCxnSpPr>
          <p:nvPr/>
        </p:nvCxnSpPr>
        <p:spPr>
          <a:xfrm>
            <a:off x="4572000" y="1544882"/>
            <a:ext cx="0" cy="4898837"/>
          </a:xfrm>
          <a:prstGeom prst="line">
            <a:avLst/>
          </a:prstGeom>
          <a:ln w="12700">
            <a:solidFill>
              <a:schemeClr val="tx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2089591" y="3027751"/>
            <a:ext cx="2345917" cy="784830"/>
          </a:xfrm>
          <a:prstGeom prst="rect">
            <a:avLst/>
          </a:prstGeom>
          <a:noFill/>
        </p:spPr>
        <p:txBody>
          <a:bodyPr wrap="square" rtlCol="0">
            <a:spAutoFit/>
          </a:bodyPr>
          <a:lstStyle/>
          <a:p>
            <a:pPr algn="ctr"/>
            <a:r>
              <a:rPr lang="en-US" sz="4500" b="1" dirty="0">
                <a:solidFill>
                  <a:schemeClr val="tx1">
                    <a:lumMod val="95000"/>
                  </a:schemeClr>
                </a:solidFill>
                <a:latin typeface="Calibri" charset="0"/>
                <a:ea typeface="Calibri" charset="0"/>
                <a:cs typeface="Calibri" charset="0"/>
              </a:rPr>
              <a:t>2,214</a:t>
            </a:r>
          </a:p>
        </p:txBody>
      </p:sp>
      <p:sp>
        <p:nvSpPr>
          <p:cNvPr id="91" name="TextBox 90"/>
          <p:cNvSpPr txBox="1"/>
          <p:nvPr/>
        </p:nvSpPr>
        <p:spPr>
          <a:xfrm>
            <a:off x="2057488" y="3687582"/>
            <a:ext cx="2378020" cy="400110"/>
          </a:xfrm>
          <a:prstGeom prst="rect">
            <a:avLst/>
          </a:prstGeom>
          <a:noFill/>
        </p:spPr>
        <p:txBody>
          <a:bodyPr wrap="square" rtlCol="0">
            <a:spAutoFit/>
          </a:bodyPr>
          <a:lstStyle/>
          <a:p>
            <a:pPr algn="ctr"/>
            <a:r>
              <a:rPr lang="en-US" sz="2000" dirty="0">
                <a:solidFill>
                  <a:schemeClr val="tx1">
                    <a:lumMod val="95000"/>
                  </a:schemeClr>
                </a:solidFill>
                <a:latin typeface="Calibri" charset="0"/>
                <a:ea typeface="Calibri" charset="0"/>
                <a:cs typeface="Calibri" charset="0"/>
              </a:rPr>
              <a:t>Research Faculty</a:t>
            </a:r>
          </a:p>
        </p:txBody>
      </p:sp>
      <p:cxnSp>
        <p:nvCxnSpPr>
          <p:cNvPr id="92" name="Straight Connector 91"/>
          <p:cNvCxnSpPr/>
          <p:nvPr/>
        </p:nvCxnSpPr>
        <p:spPr>
          <a:xfrm rot="5400000">
            <a:off x="2226118" y="3176282"/>
            <a:ext cx="0" cy="2057400"/>
          </a:xfrm>
          <a:prstGeom prst="line">
            <a:avLst/>
          </a:prstGeom>
          <a:ln w="12700">
            <a:solidFill>
              <a:schemeClr val="tx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184417" y="4261052"/>
            <a:ext cx="2826877" cy="784830"/>
          </a:xfrm>
          <a:prstGeom prst="rect">
            <a:avLst/>
          </a:prstGeom>
          <a:noFill/>
        </p:spPr>
        <p:txBody>
          <a:bodyPr wrap="square" rtlCol="0">
            <a:spAutoFit/>
          </a:bodyPr>
          <a:lstStyle/>
          <a:p>
            <a:pPr algn="ctr"/>
            <a:r>
              <a:rPr lang="en-US" sz="4500" b="1" dirty="0">
                <a:solidFill>
                  <a:schemeClr val="tx1">
                    <a:lumMod val="95000"/>
                  </a:schemeClr>
                </a:solidFill>
                <a:latin typeface="Calibri" charset="0"/>
                <a:ea typeface="Calibri" charset="0"/>
                <a:cs typeface="Calibri" charset="0"/>
              </a:rPr>
              <a:t>4,228</a:t>
            </a:r>
          </a:p>
        </p:txBody>
      </p:sp>
      <p:sp>
        <p:nvSpPr>
          <p:cNvPr id="94" name="TextBox 93"/>
          <p:cNvSpPr txBox="1"/>
          <p:nvPr/>
        </p:nvSpPr>
        <p:spPr>
          <a:xfrm>
            <a:off x="-223102" y="4868638"/>
            <a:ext cx="2865562" cy="400110"/>
          </a:xfrm>
          <a:prstGeom prst="rect">
            <a:avLst/>
          </a:prstGeom>
          <a:noFill/>
        </p:spPr>
        <p:txBody>
          <a:bodyPr wrap="square" rtlCol="0">
            <a:spAutoFit/>
          </a:bodyPr>
          <a:lstStyle/>
          <a:p>
            <a:pPr algn="ctr"/>
            <a:r>
              <a:rPr lang="en-US" sz="2000" dirty="0">
                <a:solidFill>
                  <a:schemeClr val="tx1">
                    <a:lumMod val="95000"/>
                  </a:schemeClr>
                </a:solidFill>
                <a:latin typeface="Calibri" charset="0"/>
                <a:ea typeface="Calibri" charset="0"/>
                <a:cs typeface="Calibri" charset="0"/>
              </a:rPr>
              <a:t>Staff</a:t>
            </a:r>
          </a:p>
        </p:txBody>
      </p:sp>
      <p:sp>
        <p:nvSpPr>
          <p:cNvPr id="95" name="TextBox 94"/>
          <p:cNvSpPr txBox="1"/>
          <p:nvPr/>
        </p:nvSpPr>
        <p:spPr>
          <a:xfrm>
            <a:off x="1827842" y="4261570"/>
            <a:ext cx="2826877" cy="1477328"/>
          </a:xfrm>
          <a:prstGeom prst="rect">
            <a:avLst/>
          </a:prstGeom>
          <a:noFill/>
        </p:spPr>
        <p:txBody>
          <a:bodyPr wrap="square" rtlCol="0">
            <a:spAutoFit/>
          </a:bodyPr>
          <a:lstStyle/>
          <a:p>
            <a:pPr algn="ctr"/>
            <a:r>
              <a:rPr lang="en-US" sz="4500" b="1" dirty="0">
                <a:solidFill>
                  <a:schemeClr val="tx1">
                    <a:lumMod val="95000"/>
                  </a:schemeClr>
                </a:solidFill>
                <a:latin typeface="Calibri" charset="0"/>
                <a:ea typeface="Calibri" charset="0"/>
                <a:cs typeface="Calibri" charset="0"/>
              </a:rPr>
              <a:t>7,246*</a:t>
            </a:r>
          </a:p>
          <a:p>
            <a:pPr algn="ctr"/>
            <a:endParaRPr lang="en-US" sz="4500" b="1" dirty="0">
              <a:solidFill>
                <a:schemeClr val="tx1">
                  <a:lumMod val="95000"/>
                </a:schemeClr>
              </a:solidFill>
              <a:latin typeface="Calibri" charset="0"/>
              <a:ea typeface="Calibri" charset="0"/>
              <a:cs typeface="Calibri" charset="0"/>
            </a:endParaRPr>
          </a:p>
        </p:txBody>
      </p:sp>
      <p:sp>
        <p:nvSpPr>
          <p:cNvPr id="96" name="TextBox 95"/>
          <p:cNvSpPr txBox="1"/>
          <p:nvPr/>
        </p:nvSpPr>
        <p:spPr>
          <a:xfrm>
            <a:off x="1789157" y="4868638"/>
            <a:ext cx="2865562" cy="400110"/>
          </a:xfrm>
          <a:prstGeom prst="rect">
            <a:avLst/>
          </a:prstGeom>
          <a:noFill/>
        </p:spPr>
        <p:txBody>
          <a:bodyPr wrap="square" rtlCol="0">
            <a:spAutoFit/>
          </a:bodyPr>
          <a:lstStyle/>
          <a:p>
            <a:pPr algn="ctr"/>
            <a:r>
              <a:rPr lang="en-US" sz="2000" dirty="0">
                <a:solidFill>
                  <a:schemeClr val="tx1">
                    <a:lumMod val="95000"/>
                  </a:schemeClr>
                </a:solidFill>
                <a:latin typeface="Calibri" charset="0"/>
                <a:ea typeface="Calibri" charset="0"/>
                <a:cs typeface="Calibri" charset="0"/>
              </a:rPr>
              <a:t>Students</a:t>
            </a:r>
          </a:p>
        </p:txBody>
      </p:sp>
      <p:cxnSp>
        <p:nvCxnSpPr>
          <p:cNvPr id="97" name="Straight Connector 96"/>
          <p:cNvCxnSpPr/>
          <p:nvPr/>
        </p:nvCxnSpPr>
        <p:spPr>
          <a:xfrm rot="5400000">
            <a:off x="2285518" y="4413926"/>
            <a:ext cx="0" cy="2057400"/>
          </a:xfrm>
          <a:prstGeom prst="line">
            <a:avLst/>
          </a:prstGeom>
          <a:ln w="12700">
            <a:solidFill>
              <a:schemeClr val="tx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99" name="Rectangle 98"/>
          <p:cNvSpPr/>
          <p:nvPr/>
        </p:nvSpPr>
        <p:spPr>
          <a:xfrm>
            <a:off x="4898606" y="1918465"/>
            <a:ext cx="3585762" cy="400110"/>
          </a:xfrm>
          <a:prstGeom prst="rect">
            <a:avLst/>
          </a:prstGeom>
        </p:spPr>
        <p:txBody>
          <a:bodyPr wrap="square">
            <a:spAutoFit/>
          </a:bodyPr>
          <a:lstStyle/>
          <a:p>
            <a:r>
              <a:rPr lang="en-US" sz="2000" b="1" dirty="0">
                <a:solidFill>
                  <a:schemeClr val="tx1">
                    <a:lumMod val="95000"/>
                  </a:schemeClr>
                </a:solidFill>
                <a:latin typeface="Calibri" charset="0"/>
                <a:ea typeface="Calibri" charset="0"/>
                <a:cs typeface="Calibri" charset="0"/>
              </a:rPr>
              <a:t>Undergraduate Students</a:t>
            </a:r>
          </a:p>
        </p:txBody>
      </p:sp>
      <p:sp>
        <p:nvSpPr>
          <p:cNvPr id="100" name="TextBox 99"/>
          <p:cNvSpPr txBox="1"/>
          <p:nvPr/>
        </p:nvSpPr>
        <p:spPr>
          <a:xfrm>
            <a:off x="5251053" y="2186986"/>
            <a:ext cx="2160708" cy="1569660"/>
          </a:xfrm>
          <a:prstGeom prst="rect">
            <a:avLst/>
          </a:prstGeom>
          <a:noFill/>
        </p:spPr>
        <p:txBody>
          <a:bodyPr wrap="square" rtlCol="0">
            <a:spAutoFit/>
          </a:bodyPr>
          <a:lstStyle/>
          <a:p>
            <a:pPr algn="ctr"/>
            <a:r>
              <a:rPr lang="en-US" sz="4800" b="1" dirty="0">
                <a:solidFill>
                  <a:schemeClr val="tx1">
                    <a:lumMod val="95000"/>
                  </a:schemeClr>
                </a:solidFill>
                <a:latin typeface="Calibri" charset="0"/>
                <a:ea typeface="Calibri" charset="0"/>
                <a:cs typeface="Calibri" charset="0"/>
              </a:rPr>
              <a:t>16,562</a:t>
            </a:r>
          </a:p>
          <a:p>
            <a:pPr algn="ctr"/>
            <a:endParaRPr lang="en-US" sz="4800" b="1" dirty="0">
              <a:solidFill>
                <a:schemeClr val="tx1">
                  <a:lumMod val="95000"/>
                </a:schemeClr>
              </a:solidFill>
              <a:latin typeface="Calibri" charset="0"/>
              <a:ea typeface="Calibri" charset="0"/>
              <a:cs typeface="Calibri" charset="0"/>
            </a:endParaRPr>
          </a:p>
        </p:txBody>
      </p:sp>
      <p:sp>
        <p:nvSpPr>
          <p:cNvPr id="102" name="TextBox 101"/>
          <p:cNvSpPr txBox="1"/>
          <p:nvPr/>
        </p:nvSpPr>
        <p:spPr>
          <a:xfrm>
            <a:off x="4864095" y="5562870"/>
            <a:ext cx="2096812" cy="784830"/>
          </a:xfrm>
          <a:prstGeom prst="rect">
            <a:avLst/>
          </a:prstGeom>
          <a:noFill/>
        </p:spPr>
        <p:txBody>
          <a:bodyPr wrap="square" rtlCol="0">
            <a:spAutoFit/>
          </a:bodyPr>
          <a:lstStyle/>
          <a:p>
            <a:pPr algn="ctr"/>
            <a:r>
              <a:rPr lang="en-US" sz="4500" b="1" dirty="0">
                <a:solidFill>
                  <a:schemeClr val="tx1">
                    <a:lumMod val="95000"/>
                  </a:schemeClr>
                </a:solidFill>
                <a:latin typeface="Calibri" charset="0"/>
                <a:ea typeface="Calibri" charset="0"/>
                <a:cs typeface="Calibri" charset="0"/>
              </a:rPr>
              <a:t>58% </a:t>
            </a:r>
          </a:p>
        </p:txBody>
      </p:sp>
      <p:sp>
        <p:nvSpPr>
          <p:cNvPr id="103" name="TextBox 102"/>
          <p:cNvSpPr txBox="1"/>
          <p:nvPr/>
        </p:nvSpPr>
        <p:spPr>
          <a:xfrm>
            <a:off x="4662530" y="6149058"/>
            <a:ext cx="2573022" cy="590931"/>
          </a:xfrm>
          <a:prstGeom prst="rect">
            <a:avLst/>
          </a:prstGeom>
          <a:noFill/>
        </p:spPr>
        <p:txBody>
          <a:bodyPr wrap="square" rtlCol="0">
            <a:spAutoFit/>
          </a:bodyPr>
          <a:lstStyle/>
          <a:p>
            <a:pPr algn="ctr">
              <a:lnSpc>
                <a:spcPct val="90000"/>
              </a:lnSpc>
            </a:pPr>
            <a:r>
              <a:rPr lang="en-US" sz="2000" dirty="0">
                <a:solidFill>
                  <a:schemeClr val="tx1">
                    <a:lumMod val="95000"/>
                  </a:schemeClr>
                </a:solidFill>
                <a:latin typeface="Calibri" charset="0"/>
                <a:ea typeface="Calibri" charset="0"/>
                <a:cs typeface="Calibri" charset="0"/>
              </a:rPr>
              <a:t>US &amp; PR</a:t>
            </a:r>
          </a:p>
          <a:p>
            <a:pPr algn="ctr">
              <a:lnSpc>
                <a:spcPct val="90000"/>
              </a:lnSpc>
            </a:pPr>
            <a:r>
              <a:rPr lang="en-US" sz="1600" dirty="0">
                <a:solidFill>
                  <a:schemeClr val="tx1">
                    <a:lumMod val="95000"/>
                  </a:schemeClr>
                </a:solidFill>
                <a:latin typeface="Calibri" charset="0"/>
                <a:ea typeface="Calibri" charset="0"/>
                <a:cs typeface="Calibri" charset="0"/>
              </a:rPr>
              <a:t>(all campuses)</a:t>
            </a:r>
          </a:p>
        </p:txBody>
      </p:sp>
      <p:sp>
        <p:nvSpPr>
          <p:cNvPr id="108" name="TextBox 107"/>
          <p:cNvSpPr txBox="1"/>
          <p:nvPr/>
        </p:nvSpPr>
        <p:spPr>
          <a:xfrm>
            <a:off x="4955305" y="4359363"/>
            <a:ext cx="2752203" cy="784830"/>
          </a:xfrm>
          <a:prstGeom prst="rect">
            <a:avLst/>
          </a:prstGeom>
          <a:noFill/>
        </p:spPr>
        <p:txBody>
          <a:bodyPr wrap="square" rtlCol="0">
            <a:spAutoFit/>
          </a:bodyPr>
          <a:lstStyle/>
          <a:p>
            <a:pPr algn="ctr"/>
            <a:r>
              <a:rPr lang="en-US" sz="4500" b="1" dirty="0">
                <a:solidFill>
                  <a:schemeClr val="tx1">
                    <a:lumMod val="95000"/>
                  </a:schemeClr>
                </a:solidFill>
                <a:latin typeface="Calibri" charset="0"/>
                <a:ea typeface="Calibri" charset="0"/>
                <a:cs typeface="Calibri" charset="0"/>
              </a:rPr>
              <a:t>23,212 </a:t>
            </a:r>
          </a:p>
        </p:txBody>
      </p:sp>
      <p:cxnSp>
        <p:nvCxnSpPr>
          <p:cNvPr id="110" name="Straight Connector 109"/>
          <p:cNvCxnSpPr/>
          <p:nvPr/>
        </p:nvCxnSpPr>
        <p:spPr>
          <a:xfrm rot="5400000">
            <a:off x="6685006" y="2960518"/>
            <a:ext cx="0" cy="2057400"/>
          </a:xfrm>
          <a:prstGeom prst="line">
            <a:avLst/>
          </a:prstGeom>
          <a:ln w="12700">
            <a:solidFill>
              <a:schemeClr val="tx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6951917" y="5544616"/>
            <a:ext cx="2096812" cy="784830"/>
          </a:xfrm>
          <a:prstGeom prst="rect">
            <a:avLst/>
          </a:prstGeom>
          <a:noFill/>
        </p:spPr>
        <p:txBody>
          <a:bodyPr wrap="square" rtlCol="0">
            <a:spAutoFit/>
          </a:bodyPr>
          <a:lstStyle/>
          <a:p>
            <a:pPr algn="ctr"/>
            <a:r>
              <a:rPr lang="en-US" sz="4500" b="1" dirty="0">
                <a:solidFill>
                  <a:schemeClr val="tx1">
                    <a:lumMod val="95000"/>
                  </a:schemeClr>
                </a:solidFill>
                <a:latin typeface="Calibri" charset="0"/>
                <a:ea typeface="Calibri" charset="0"/>
                <a:cs typeface="Calibri" charset="0"/>
              </a:rPr>
              <a:t>25%</a:t>
            </a:r>
          </a:p>
        </p:txBody>
      </p:sp>
      <p:sp>
        <p:nvSpPr>
          <p:cNvPr id="117" name="TextBox 116"/>
          <p:cNvSpPr txBox="1"/>
          <p:nvPr/>
        </p:nvSpPr>
        <p:spPr>
          <a:xfrm>
            <a:off x="6932562" y="6140011"/>
            <a:ext cx="2125506" cy="400110"/>
          </a:xfrm>
          <a:prstGeom prst="rect">
            <a:avLst/>
          </a:prstGeom>
          <a:noFill/>
        </p:spPr>
        <p:txBody>
          <a:bodyPr wrap="square" rtlCol="0">
            <a:spAutoFit/>
          </a:bodyPr>
          <a:lstStyle/>
          <a:p>
            <a:pPr algn="ctr"/>
            <a:r>
              <a:rPr lang="en-US" sz="2000" dirty="0">
                <a:solidFill>
                  <a:schemeClr val="tx1">
                    <a:lumMod val="95000"/>
                  </a:schemeClr>
                </a:solidFill>
                <a:latin typeface="Calibri" charset="0"/>
                <a:ea typeface="Calibri" charset="0"/>
                <a:cs typeface="Calibri" charset="0"/>
              </a:rPr>
              <a:t>Women </a:t>
            </a:r>
          </a:p>
        </p:txBody>
      </p:sp>
      <p:sp>
        <p:nvSpPr>
          <p:cNvPr id="43" name="TextBox 42"/>
          <p:cNvSpPr txBox="1"/>
          <p:nvPr/>
        </p:nvSpPr>
        <p:spPr>
          <a:xfrm>
            <a:off x="5535362" y="4993184"/>
            <a:ext cx="2572968" cy="523220"/>
          </a:xfrm>
          <a:prstGeom prst="rect">
            <a:avLst/>
          </a:prstGeom>
          <a:noFill/>
        </p:spPr>
        <p:txBody>
          <a:bodyPr wrap="square" rtlCol="0">
            <a:spAutoFit/>
          </a:bodyPr>
          <a:lstStyle/>
          <a:p>
            <a:pPr algn="ctr"/>
            <a:r>
              <a:rPr lang="en-US" sz="2800" b="1" dirty="0">
                <a:solidFill>
                  <a:schemeClr val="tx1">
                    <a:lumMod val="95000"/>
                  </a:schemeClr>
                </a:solidFill>
                <a:latin typeface="Calibri" charset="0"/>
                <a:ea typeface="Calibri" charset="0"/>
                <a:cs typeface="Calibri" charset="0"/>
              </a:rPr>
              <a:t>15,664  </a:t>
            </a:r>
            <a:r>
              <a:rPr lang="en-US" sz="2000" dirty="0">
                <a:solidFill>
                  <a:schemeClr val="tx1">
                    <a:lumMod val="95000"/>
                  </a:schemeClr>
                </a:solidFill>
                <a:latin typeface="Calibri" charset="0"/>
                <a:ea typeface="Calibri" charset="0"/>
                <a:cs typeface="Calibri" charset="0"/>
              </a:rPr>
              <a:t>Online</a:t>
            </a:r>
            <a:endParaRPr lang="en-US" sz="2800" dirty="0">
              <a:solidFill>
                <a:schemeClr val="tx1">
                  <a:lumMod val="95000"/>
                </a:schemeClr>
              </a:solidFill>
              <a:latin typeface="Calibri" charset="0"/>
              <a:ea typeface="Calibri" charset="0"/>
              <a:cs typeface="Calibri" charset="0"/>
            </a:endParaRPr>
          </a:p>
        </p:txBody>
      </p:sp>
      <p:sp>
        <p:nvSpPr>
          <p:cNvPr id="46" name="TextBox 45"/>
          <p:cNvSpPr txBox="1"/>
          <p:nvPr/>
        </p:nvSpPr>
        <p:spPr>
          <a:xfrm>
            <a:off x="6887780" y="2831124"/>
            <a:ext cx="2160708" cy="830997"/>
          </a:xfrm>
          <a:prstGeom prst="rect">
            <a:avLst/>
          </a:prstGeom>
          <a:noFill/>
        </p:spPr>
        <p:txBody>
          <a:bodyPr wrap="square" rtlCol="0">
            <a:spAutoFit/>
          </a:bodyPr>
          <a:lstStyle/>
          <a:p>
            <a:pPr algn="ctr"/>
            <a:r>
              <a:rPr lang="en-US" sz="4800" b="1" dirty="0">
                <a:solidFill>
                  <a:schemeClr val="tx1">
                    <a:lumMod val="95000"/>
                  </a:schemeClr>
                </a:solidFill>
                <a:latin typeface="Calibri" charset="0"/>
                <a:ea typeface="Calibri" charset="0"/>
                <a:cs typeface="Calibri" charset="0"/>
              </a:rPr>
              <a:t>39%</a:t>
            </a:r>
          </a:p>
        </p:txBody>
      </p:sp>
      <p:sp>
        <p:nvSpPr>
          <p:cNvPr id="47" name="Rectangle 46"/>
          <p:cNvSpPr/>
          <p:nvPr/>
        </p:nvSpPr>
        <p:spPr>
          <a:xfrm>
            <a:off x="6457159" y="2431014"/>
            <a:ext cx="2399830" cy="400110"/>
          </a:xfrm>
          <a:prstGeom prst="rect">
            <a:avLst/>
          </a:prstGeom>
        </p:spPr>
        <p:txBody>
          <a:bodyPr wrap="square">
            <a:spAutoFit/>
          </a:bodyPr>
          <a:lstStyle/>
          <a:p>
            <a:pPr algn="ctr"/>
            <a:r>
              <a:rPr lang="en-US" sz="2000" dirty="0">
                <a:solidFill>
                  <a:schemeClr val="tx1">
                    <a:lumMod val="95000"/>
                  </a:schemeClr>
                </a:solidFill>
                <a:latin typeface="Calibri" charset="0"/>
                <a:ea typeface="Calibri" charset="0"/>
                <a:cs typeface="Calibri" charset="0"/>
              </a:rPr>
              <a:t>Total</a:t>
            </a:r>
          </a:p>
        </p:txBody>
      </p:sp>
      <p:sp>
        <p:nvSpPr>
          <p:cNvPr id="48" name="Rectangle 47"/>
          <p:cNvSpPr/>
          <p:nvPr/>
        </p:nvSpPr>
        <p:spPr>
          <a:xfrm>
            <a:off x="6708355" y="3491706"/>
            <a:ext cx="2399830" cy="400110"/>
          </a:xfrm>
          <a:prstGeom prst="rect">
            <a:avLst/>
          </a:prstGeom>
        </p:spPr>
        <p:txBody>
          <a:bodyPr wrap="square">
            <a:spAutoFit/>
          </a:bodyPr>
          <a:lstStyle/>
          <a:p>
            <a:pPr algn="ctr"/>
            <a:r>
              <a:rPr lang="en-US" sz="2000" dirty="0">
                <a:solidFill>
                  <a:schemeClr val="tx1">
                    <a:lumMod val="95000"/>
                  </a:schemeClr>
                </a:solidFill>
                <a:latin typeface="Calibri" charset="0"/>
                <a:ea typeface="Calibri" charset="0"/>
                <a:cs typeface="Calibri" charset="0"/>
              </a:rPr>
              <a:t>Women</a:t>
            </a:r>
          </a:p>
        </p:txBody>
      </p:sp>
      <p:sp>
        <p:nvSpPr>
          <p:cNvPr id="49" name="Rectangle 48"/>
          <p:cNvSpPr/>
          <p:nvPr/>
        </p:nvSpPr>
        <p:spPr>
          <a:xfrm>
            <a:off x="4884391" y="4100728"/>
            <a:ext cx="2399830" cy="400110"/>
          </a:xfrm>
          <a:prstGeom prst="rect">
            <a:avLst/>
          </a:prstGeom>
        </p:spPr>
        <p:txBody>
          <a:bodyPr wrap="square">
            <a:spAutoFit/>
          </a:bodyPr>
          <a:lstStyle/>
          <a:p>
            <a:r>
              <a:rPr lang="en-US" sz="2000" b="1" dirty="0">
                <a:solidFill>
                  <a:schemeClr val="tx1">
                    <a:lumMod val="95000"/>
                  </a:schemeClr>
                </a:solidFill>
                <a:latin typeface="Calibri" charset="0"/>
                <a:ea typeface="Calibri" charset="0"/>
                <a:cs typeface="Calibri" charset="0"/>
              </a:rPr>
              <a:t>Graduate Students</a:t>
            </a:r>
          </a:p>
        </p:txBody>
      </p:sp>
      <p:sp>
        <p:nvSpPr>
          <p:cNvPr id="50" name="TextBox 49"/>
          <p:cNvSpPr txBox="1"/>
          <p:nvPr/>
        </p:nvSpPr>
        <p:spPr>
          <a:xfrm>
            <a:off x="4822892" y="2860764"/>
            <a:ext cx="2160708" cy="830997"/>
          </a:xfrm>
          <a:prstGeom prst="rect">
            <a:avLst/>
          </a:prstGeom>
          <a:noFill/>
        </p:spPr>
        <p:txBody>
          <a:bodyPr wrap="square" rtlCol="0">
            <a:spAutoFit/>
          </a:bodyPr>
          <a:lstStyle/>
          <a:p>
            <a:pPr algn="ctr"/>
            <a:r>
              <a:rPr lang="en-US" sz="4800" b="1" dirty="0">
                <a:solidFill>
                  <a:schemeClr val="tx1">
                    <a:lumMod val="95000"/>
                  </a:schemeClr>
                </a:solidFill>
                <a:latin typeface="Calibri" charset="0"/>
                <a:ea typeface="Calibri" charset="0"/>
                <a:cs typeface="Calibri" charset="0"/>
              </a:rPr>
              <a:t>62%</a:t>
            </a:r>
          </a:p>
        </p:txBody>
      </p:sp>
      <p:sp>
        <p:nvSpPr>
          <p:cNvPr id="54" name="Rectangle 53"/>
          <p:cNvSpPr/>
          <p:nvPr/>
        </p:nvSpPr>
        <p:spPr>
          <a:xfrm>
            <a:off x="4715851" y="3532187"/>
            <a:ext cx="2399830" cy="400110"/>
          </a:xfrm>
          <a:prstGeom prst="rect">
            <a:avLst/>
          </a:prstGeom>
        </p:spPr>
        <p:txBody>
          <a:bodyPr wrap="square">
            <a:spAutoFit/>
          </a:bodyPr>
          <a:lstStyle/>
          <a:p>
            <a:pPr algn="ctr"/>
            <a:r>
              <a:rPr lang="en-US" sz="2000" dirty="0">
                <a:solidFill>
                  <a:schemeClr val="tx1">
                    <a:lumMod val="95000"/>
                  </a:schemeClr>
                </a:solidFill>
                <a:latin typeface="Calibri" charset="0"/>
                <a:ea typeface="Calibri" charset="0"/>
                <a:cs typeface="Calibri" charset="0"/>
              </a:rPr>
              <a:t>Georgia</a:t>
            </a:r>
          </a:p>
        </p:txBody>
      </p:sp>
      <p:sp>
        <p:nvSpPr>
          <p:cNvPr id="37" name="Rectangle 36">
            <a:extLst>
              <a:ext uri="{FF2B5EF4-FFF2-40B4-BE49-F238E27FC236}">
                <a16:creationId xmlns:a16="http://schemas.microsoft.com/office/drawing/2014/main" id="{2EBDB073-40BD-104D-886A-09C3C4DA1733}"/>
              </a:ext>
            </a:extLst>
          </p:cNvPr>
          <p:cNvSpPr/>
          <p:nvPr/>
        </p:nvSpPr>
        <p:spPr>
          <a:xfrm>
            <a:off x="176462" y="5662872"/>
            <a:ext cx="4202633" cy="738664"/>
          </a:xfrm>
          <a:prstGeom prst="rect">
            <a:avLst/>
          </a:prstGeom>
        </p:spPr>
        <p:txBody>
          <a:bodyPr wrap="square">
            <a:spAutoFit/>
          </a:bodyPr>
          <a:lstStyle/>
          <a:p>
            <a:r>
              <a:rPr lang="en-US" sz="1400" i="1" dirty="0">
                <a:solidFill>
                  <a:schemeClr val="tx1">
                    <a:lumMod val="95000"/>
                  </a:schemeClr>
                </a:solidFill>
                <a:latin typeface="Calibri" charset="0"/>
                <a:ea typeface="Calibri" charset="0"/>
                <a:cs typeface="Calibri" charset="0"/>
              </a:rPr>
              <a:t>*</a:t>
            </a:r>
            <a:r>
              <a:rPr lang="en-US" sz="1400" i="1" dirty="0"/>
              <a:t>includes about 4,132 graduate research and teaching assistants, the rest are undergraduate student assistants</a:t>
            </a:r>
            <a:endParaRPr lang="en-US" sz="1400" i="1" dirty="0">
              <a:solidFill>
                <a:schemeClr val="tx1">
                  <a:lumMod val="95000"/>
                </a:schemeClr>
              </a:solidFill>
              <a:latin typeface="Calibri" charset="0"/>
              <a:ea typeface="Calibri" charset="0"/>
              <a:cs typeface="Calibri" charset="0"/>
            </a:endParaRPr>
          </a:p>
        </p:txBody>
      </p:sp>
      <p:sp>
        <p:nvSpPr>
          <p:cNvPr id="38" name="Rectangle 37">
            <a:extLst>
              <a:ext uri="{FF2B5EF4-FFF2-40B4-BE49-F238E27FC236}">
                <a16:creationId xmlns:a16="http://schemas.microsoft.com/office/drawing/2014/main" id="{CD6D5050-A17A-458B-8C3E-CCF648ACCD12}"/>
              </a:ext>
            </a:extLst>
          </p:cNvPr>
          <p:cNvSpPr/>
          <p:nvPr/>
        </p:nvSpPr>
        <p:spPr>
          <a:xfrm>
            <a:off x="6470381" y="4646754"/>
            <a:ext cx="2399830" cy="400110"/>
          </a:xfrm>
          <a:prstGeom prst="rect">
            <a:avLst/>
          </a:prstGeom>
        </p:spPr>
        <p:txBody>
          <a:bodyPr wrap="square">
            <a:spAutoFit/>
          </a:bodyPr>
          <a:lstStyle/>
          <a:p>
            <a:pPr algn="ctr"/>
            <a:r>
              <a:rPr lang="en-US" sz="2000" dirty="0">
                <a:solidFill>
                  <a:schemeClr val="tx1">
                    <a:lumMod val="95000"/>
                  </a:schemeClr>
                </a:solidFill>
                <a:latin typeface="Calibri" charset="0"/>
                <a:ea typeface="Calibri" charset="0"/>
                <a:cs typeface="Calibri" charset="0"/>
              </a:rPr>
              <a:t>Total</a:t>
            </a:r>
          </a:p>
        </p:txBody>
      </p:sp>
    </p:spTree>
    <p:extLst>
      <p:ext uri="{BB962C8B-B14F-4D97-AF65-F5344CB8AC3E}">
        <p14:creationId xmlns:p14="http://schemas.microsoft.com/office/powerpoint/2010/main" val="2191057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20" y="182880"/>
            <a:ext cx="8572500" cy="640080"/>
          </a:xfrm>
        </p:spPr>
        <p:txBody>
          <a:bodyPr/>
          <a:lstStyle/>
          <a:p>
            <a:r>
              <a:rPr lang="en-US" dirty="0">
                <a:latin typeface="Calibri" panose="020F0502020204030204" pitchFamily="34" charset="0"/>
                <a:cs typeface="Calibri" panose="020F0502020204030204" pitchFamily="34" charset="0"/>
              </a:rPr>
              <a:t>Want to Know More?     </a:t>
            </a:r>
            <a:endParaRPr lang="en-US" dirty="0">
              <a:solidFill>
                <a:schemeClr val="accent1">
                  <a:lumMod val="75000"/>
                </a:schemeClr>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9D3982EE-B901-6749-BCE6-6B1D70144A14}"/>
              </a:ext>
            </a:extLst>
          </p:cNvPr>
          <p:cNvSpPr/>
          <p:nvPr/>
        </p:nvSpPr>
        <p:spPr>
          <a:xfrm>
            <a:off x="349124" y="5891145"/>
            <a:ext cx="7491938" cy="830997"/>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Faculty members have access to Fact Books and LITE here: </a:t>
            </a:r>
            <a:r>
              <a:rPr lang="en-US" sz="24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irp.gatech.edu</a:t>
            </a:r>
            <a:r>
              <a:rPr lang="en-US" sz="2400" dirty="0">
                <a:latin typeface="Calibri" panose="020F0502020204030204" pitchFamily="34" charset="0"/>
                <a:cs typeface="Calibri" panose="020F0502020204030204" pitchFamily="34" charset="0"/>
              </a:rPr>
              <a:t> and </a:t>
            </a:r>
            <a:r>
              <a:rPr lang="en-US" sz="24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lite.gatech.edu</a:t>
            </a:r>
            <a:endParaRPr lang="en-US"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6ED4EB2-ECDA-457F-BA67-85E83A81A509}"/>
              </a:ext>
            </a:extLst>
          </p:cNvPr>
          <p:cNvPicPr>
            <a:picLocks noChangeAspect="1"/>
          </p:cNvPicPr>
          <p:nvPr/>
        </p:nvPicPr>
        <p:blipFill>
          <a:blip r:embed="rId4"/>
          <a:stretch>
            <a:fillRect/>
          </a:stretch>
        </p:blipFill>
        <p:spPr>
          <a:xfrm>
            <a:off x="423531" y="795967"/>
            <a:ext cx="7898584" cy="5075149"/>
          </a:xfrm>
          <a:prstGeom prst="rect">
            <a:avLst/>
          </a:prstGeom>
          <a:ln w="12700">
            <a:solidFill>
              <a:schemeClr val="tx1"/>
            </a:solidFill>
          </a:ln>
        </p:spPr>
      </p:pic>
    </p:spTree>
    <p:extLst>
      <p:ext uri="{BB962C8B-B14F-4D97-AF65-F5344CB8AC3E}">
        <p14:creationId xmlns:p14="http://schemas.microsoft.com/office/powerpoint/2010/main" val="4294503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50" y="1215483"/>
            <a:ext cx="8572500" cy="5334607"/>
          </a:xfrm>
        </p:spPr>
        <p:txBody>
          <a:bodyPr>
            <a:normAutofit/>
          </a:bodyPr>
          <a:lstStyle/>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274320" y="182880"/>
            <a:ext cx="8572500" cy="640080"/>
          </a:xfrm>
        </p:spPr>
        <p:txBody>
          <a:bodyPr/>
          <a:lstStyle/>
          <a:p>
            <a:r>
              <a:rPr lang="en-US" dirty="0">
                <a:latin typeface="Calibri" panose="020F0502020204030204" pitchFamily="34" charset="0"/>
                <a:cs typeface="Calibri" panose="020F0502020204030204" pitchFamily="34" charset="0"/>
              </a:rPr>
              <a:t>Organization</a:t>
            </a:r>
          </a:p>
        </p:txBody>
      </p:sp>
      <p:pic>
        <p:nvPicPr>
          <p:cNvPr id="4" name="Picture 3"/>
          <p:cNvPicPr>
            <a:picLocks noChangeAspect="1"/>
          </p:cNvPicPr>
          <p:nvPr/>
        </p:nvPicPr>
        <p:blipFill>
          <a:blip r:embed="rId2"/>
          <a:stretch>
            <a:fillRect/>
          </a:stretch>
        </p:blipFill>
        <p:spPr>
          <a:xfrm>
            <a:off x="6977432" y="307910"/>
            <a:ext cx="1771175" cy="156962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47796" y="1054947"/>
            <a:ext cx="7277878" cy="5232202"/>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Board of Regents</a:t>
            </a:r>
            <a:r>
              <a:rPr lang="en-US" sz="2400" b="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University System of Georgia </a:t>
            </a:r>
            <a:r>
              <a:rPr lang="en-US" sz="2200" dirty="0">
                <a:latin typeface="Calibri" panose="020F0502020204030204" pitchFamily="34" charset="0"/>
                <a:cs typeface="Calibri" panose="020F0502020204030204" pitchFamily="34" charset="0"/>
              </a:rPr>
              <a:t>(26 Universities)</a:t>
            </a:r>
          </a:p>
          <a:p>
            <a:endParaRPr lang="en-US" sz="22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President Ángel Cabrera</a:t>
            </a:r>
            <a:endParaRPr lang="en-US" sz="2400" b="1" dirty="0">
              <a:latin typeface="Calibri" panose="020F0502020204030204" pitchFamily="34" charset="0"/>
              <a:cs typeface="Calibri" panose="020F0502020204030204" pitchFamily="34" charset="0"/>
            </a:endParaRPr>
          </a:p>
          <a:p>
            <a:endParaRPr lang="en-US" sz="2200" i="1"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Executive Vice Presidents </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Academics, Research, Administration &amp; Finance</a:t>
            </a:r>
          </a:p>
          <a:p>
            <a:endParaRPr lang="en-US" sz="22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President’s Cabinet </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Student Life; Undergraduate Education; Graduate Education &amp; Faculty Development; Diversity, Equity, and Inclusion; GTRI; Athletics; Ethics &amp; Compliance; Communications; Development; Strategic Initiatives; Institute Relations</a:t>
            </a:r>
          </a:p>
          <a:p>
            <a:endParaRPr lang="en-US" dirty="0"/>
          </a:p>
        </p:txBody>
      </p:sp>
      <p:pic>
        <p:nvPicPr>
          <p:cNvPr id="7" name="Picture 6">
            <a:extLst>
              <a:ext uri="{FF2B5EF4-FFF2-40B4-BE49-F238E27FC236}">
                <a16:creationId xmlns:a16="http://schemas.microsoft.com/office/drawing/2014/main" id="{E0EE92DA-651F-428B-AA79-008C3D7497B4}"/>
              </a:ext>
            </a:extLst>
          </p:cNvPr>
          <p:cNvPicPr>
            <a:picLocks noChangeAspect="1"/>
          </p:cNvPicPr>
          <p:nvPr/>
        </p:nvPicPr>
        <p:blipFill>
          <a:blip r:embed="rId6"/>
          <a:stretch>
            <a:fillRect/>
          </a:stretch>
        </p:blipFill>
        <p:spPr>
          <a:xfrm>
            <a:off x="6977432" y="2152055"/>
            <a:ext cx="1771176" cy="18212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9850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49" y="890018"/>
            <a:ext cx="8658465" cy="5269841"/>
          </a:xfrm>
        </p:spPr>
        <p:txBody>
          <a:bodyPr>
            <a:normAutofit fontScale="92500" lnSpcReduction="10000"/>
          </a:bodyPr>
          <a:lstStyle/>
          <a:p>
            <a:pPr marL="0" indent="0">
              <a:buNone/>
            </a:pPr>
            <a:br>
              <a:rPr lang="en-US" sz="2400" b="1" dirty="0">
                <a:latin typeface="Calibri" panose="020F0502020204030204" pitchFamily="34" charset="0"/>
                <a:cs typeface="Calibri" panose="020F0502020204030204" pitchFamily="34" charset="0"/>
              </a:rPr>
            </a:br>
            <a:r>
              <a:rPr lang="en-US" sz="3000" b="1"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Provost - Steven McLaughlin</a:t>
            </a:r>
            <a:endParaRPr lang="en-US" sz="3000" b="1"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		Six </a:t>
            </a:r>
            <a:r>
              <a:rPr lang="en-US" sz="2200" dirty="0">
                <a:latin typeface="Calibri" panose="020F0502020204030204" pitchFamily="34" charset="0"/>
                <a:cs typeface="Calibri" panose="020F0502020204030204" pitchFamily="34" charset="0"/>
              </a:rPr>
              <a:t>Colleges, Library, Professional Education</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		Faculty Affairs, Graduate Studies, Center for Teaching and 			Learning, Undergraduate Education, International Initiatives,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		Enrollment Services, Center for 21</a:t>
            </a:r>
            <a:r>
              <a:rPr lang="en-US" sz="2200" baseline="30000" dirty="0">
                <a:latin typeface="Calibri" panose="020F0502020204030204" pitchFamily="34" charset="0"/>
                <a:cs typeface="Calibri" panose="020F0502020204030204" pitchFamily="34" charset="0"/>
              </a:rPr>
              <a:t>st</a:t>
            </a:r>
            <a:r>
              <a:rPr lang="en-US" sz="2200" dirty="0">
                <a:latin typeface="Calibri" panose="020F0502020204030204" pitchFamily="34" charset="0"/>
                <a:cs typeface="Calibri" panose="020F0502020204030204" pitchFamily="34" charset="0"/>
              </a:rPr>
              <a:t> Century Universities </a:t>
            </a:r>
            <a:br>
              <a:rPr lang="en-US" sz="2200" dirty="0">
                <a:latin typeface="Calibri" panose="020F0502020204030204" pitchFamily="34" charset="0"/>
                <a:cs typeface="Calibri" panose="020F0502020204030204" pitchFamily="34" charset="0"/>
              </a:rPr>
            </a:br>
            <a:endParaRPr lang="en-US" sz="2200" dirty="0">
              <a:latin typeface="Calibri" panose="020F0502020204030204" pitchFamily="34" charset="0"/>
              <a:cs typeface="Calibri" panose="020F0502020204030204" pitchFamily="34" charset="0"/>
            </a:endParaRPr>
          </a:p>
          <a:p>
            <a:pPr marL="0" indent="0">
              <a:buNone/>
            </a:pPr>
            <a:r>
              <a:rPr lang="en-US" sz="3000" b="1"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Research - Chaouki Abdallah</a:t>
            </a:r>
            <a:endParaRPr lang="en-US" sz="3000" b="1" dirty="0">
              <a:latin typeface="Calibri" panose="020F0502020204030204" pitchFamily="34" charset="0"/>
              <a:cs typeface="Calibri" panose="020F0502020204030204" pitchFamily="34" charset="0"/>
            </a:endParaRPr>
          </a:p>
          <a:p>
            <a:pPr marL="914400" lvl="2" indent="0">
              <a:buNone/>
            </a:pPr>
            <a:r>
              <a:rPr lang="en-US" sz="2200" dirty="0">
                <a:latin typeface="Calibri" panose="020F0502020204030204" pitchFamily="34" charset="0"/>
                <a:cs typeface="Calibri" panose="020F0502020204030204" pitchFamily="34" charset="0"/>
              </a:rPr>
              <a:t>	Georgia Tech Research Institute, Georgia Tech Research 	Corporation, Office of Sponsored Programs, Enterprise 	Innovation Institute, Interdisciplinary Research Institutes (11) 	and Centers (12), Office of Industry Collaboration</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a:p>
            <a:pPr marL="0" indent="0">
              <a:buNone/>
            </a:pPr>
            <a:r>
              <a:rPr lang="en-US" sz="3000" b="1"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Administration and Finance – Kelly Fox</a:t>
            </a:r>
            <a:endParaRPr lang="en-US" sz="3000" b="1" dirty="0">
              <a:latin typeface="Calibri" panose="020F0502020204030204" pitchFamily="34" charset="0"/>
              <a:cs typeface="Calibri" panose="020F0502020204030204" pitchFamily="34" charset="0"/>
            </a:endParaRPr>
          </a:p>
          <a:p>
            <a:pPr marL="914400" lvl="2" indent="0">
              <a:buNone/>
            </a:pPr>
            <a:r>
              <a:rPr lang="en-US" sz="2200" dirty="0">
                <a:latin typeface="Calibri" panose="020F0502020204030204" pitchFamily="34" charset="0"/>
                <a:cs typeface="Calibri" panose="020F0502020204030204" pitchFamily="34" charset="0"/>
              </a:rPr>
              <a:t>	Campus Services; Office of Information Technology; Human 	Resources; Real Estate Development; Sustainability, Facilities, 	and Safety; Institute Planning and Resource Management</a:t>
            </a:r>
            <a:endParaRPr lang="en-US" dirty="0">
              <a:latin typeface="Calibri" panose="020F0502020204030204" pitchFamily="34" charset="0"/>
              <a:cs typeface="Calibri" panose="020F0502020204030204" pitchFamily="34" charset="0"/>
            </a:endParaRPr>
          </a:p>
          <a:p>
            <a:endParaRPr lang="en-US" dirty="0"/>
          </a:p>
        </p:txBody>
      </p:sp>
      <p:sp>
        <p:nvSpPr>
          <p:cNvPr id="3" name="Title 2"/>
          <p:cNvSpPr>
            <a:spLocks noGrp="1"/>
          </p:cNvSpPr>
          <p:nvPr>
            <p:ph type="title"/>
          </p:nvPr>
        </p:nvSpPr>
        <p:spPr>
          <a:xfrm>
            <a:off x="274320" y="182880"/>
            <a:ext cx="8572500" cy="640080"/>
          </a:xfrm>
        </p:spPr>
        <p:txBody>
          <a:bodyPr>
            <a:normAutofit/>
          </a:bodyPr>
          <a:lstStyle/>
          <a:p>
            <a:r>
              <a:rPr lang="en-US" dirty="0">
                <a:latin typeface="Calibri" panose="020F0502020204030204" pitchFamily="34" charset="0"/>
                <a:cs typeface="Calibri" panose="020F0502020204030204" pitchFamily="34" charset="0"/>
              </a:rPr>
              <a:t>Organization - Executive Vice Presidents</a:t>
            </a:r>
          </a:p>
        </p:txBody>
      </p:sp>
      <p:pic>
        <p:nvPicPr>
          <p:cNvPr id="5" name="Picture 4" descr="A close - up of a person smiling&#10;&#10;Description automatically generated">
            <a:extLst>
              <a:ext uri="{FF2B5EF4-FFF2-40B4-BE49-F238E27FC236}">
                <a16:creationId xmlns:a16="http://schemas.microsoft.com/office/drawing/2014/main" id="{97CBE47E-B0DB-47CF-9FBC-6A4E3F8A32AE}"/>
              </a:ext>
            </a:extLst>
          </p:cNvPr>
          <p:cNvPicPr>
            <a:picLocks noChangeAspect="1"/>
          </p:cNvPicPr>
          <p:nvPr/>
        </p:nvPicPr>
        <p:blipFill>
          <a:blip r:embed="rId5"/>
          <a:stretch>
            <a:fillRect/>
          </a:stretch>
        </p:blipFill>
        <p:spPr>
          <a:xfrm>
            <a:off x="714568" y="5224738"/>
            <a:ext cx="927619" cy="103068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EFF8096-B5CF-4FBF-8CCD-3EDD8746AF0A}"/>
              </a:ext>
            </a:extLst>
          </p:cNvPr>
          <p:cNvPicPr>
            <a:picLocks noChangeAspect="1"/>
          </p:cNvPicPr>
          <p:nvPr/>
        </p:nvPicPr>
        <p:blipFill>
          <a:blip r:embed="rId6"/>
          <a:stretch>
            <a:fillRect/>
          </a:stretch>
        </p:blipFill>
        <p:spPr>
          <a:xfrm>
            <a:off x="714570" y="1591685"/>
            <a:ext cx="927618" cy="103068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3BC67C4-7C88-4026-835C-C518B4FCA597}"/>
              </a:ext>
            </a:extLst>
          </p:cNvPr>
          <p:cNvPicPr>
            <a:picLocks noChangeAspect="1"/>
          </p:cNvPicPr>
          <p:nvPr/>
        </p:nvPicPr>
        <p:blipFill>
          <a:blip r:embed="rId7"/>
          <a:stretch>
            <a:fillRect/>
          </a:stretch>
        </p:blipFill>
        <p:spPr>
          <a:xfrm>
            <a:off x="714569" y="3451295"/>
            <a:ext cx="927619" cy="10306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6149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20" y="182880"/>
            <a:ext cx="8572500" cy="640080"/>
          </a:xfrm>
        </p:spPr>
        <p:txBody>
          <a:bodyPr>
            <a:normAutofit/>
          </a:bodyPr>
          <a:lstStyle/>
          <a:p>
            <a:r>
              <a:rPr lang="en-US" dirty="0">
                <a:latin typeface="Calibri" panose="020F0502020204030204" pitchFamily="34" charset="0"/>
                <a:cs typeface="Calibri" panose="020F0502020204030204" pitchFamily="34" charset="0"/>
              </a:rPr>
              <a:t>Diversity, Equity, and Inclusion</a:t>
            </a:r>
          </a:p>
        </p:txBody>
      </p:sp>
      <p:sp>
        <p:nvSpPr>
          <p:cNvPr id="8" name="TextBox 7">
            <a:extLst>
              <a:ext uri="{FF2B5EF4-FFF2-40B4-BE49-F238E27FC236}">
                <a16:creationId xmlns:a16="http://schemas.microsoft.com/office/drawing/2014/main" id="{BCF39CF6-49F6-9D4C-A0F3-EB5F641DEBA8}"/>
              </a:ext>
            </a:extLst>
          </p:cNvPr>
          <p:cNvSpPr txBox="1"/>
          <p:nvPr/>
        </p:nvSpPr>
        <p:spPr>
          <a:xfrm>
            <a:off x="4769064" y="1054239"/>
            <a:ext cx="4166885" cy="5170646"/>
          </a:xfrm>
          <a:prstGeom prst="rect">
            <a:avLst/>
          </a:prstGeom>
          <a:noFill/>
        </p:spPr>
        <p:txBody>
          <a:bodyPr wrap="square" rtlCol="0">
            <a:spAutoFit/>
          </a:bodyPr>
          <a:lstStyle/>
          <a:p>
            <a:r>
              <a:rPr lang="en-US" sz="2200" dirty="0"/>
              <a:t>Georgia Tech is committed to creating a diverse learning and work environment for all members of the campus community — which extends to all that you do in the classroom, lab, and beyond. To support this commitment, the Office of Institute Diversity, Equity, and Inclusion offers a variety of programming such as an  ADVANCE Program and Diversity and Inclusion Fellows  Program.</a:t>
            </a:r>
          </a:p>
          <a:p>
            <a:r>
              <a:rPr lang="en-US" sz="2200" dirty="0">
                <a:hlinkClick r:id="rId2">
                  <a:extLst>
                    <a:ext uri="{A12FA001-AC4F-418D-AE19-62706E023703}">
                      <ahyp:hlinkClr xmlns:ahyp="http://schemas.microsoft.com/office/drawing/2018/hyperlinkcolor" val="tx"/>
                    </a:ext>
                  </a:extLst>
                </a:hlinkClick>
              </a:rPr>
              <a:t>diversity.gatech.edu</a:t>
            </a:r>
            <a:endParaRPr lang="en-US" sz="2200" dirty="0"/>
          </a:p>
        </p:txBody>
      </p:sp>
      <p:pic>
        <p:nvPicPr>
          <p:cNvPr id="10" name="Picture 9">
            <a:extLst>
              <a:ext uri="{FF2B5EF4-FFF2-40B4-BE49-F238E27FC236}">
                <a16:creationId xmlns:a16="http://schemas.microsoft.com/office/drawing/2014/main" id="{128F8AD0-FEFF-5344-8119-360CA7BEE190}"/>
              </a:ext>
            </a:extLst>
          </p:cNvPr>
          <p:cNvPicPr>
            <a:picLocks noChangeAspect="1"/>
          </p:cNvPicPr>
          <p:nvPr/>
        </p:nvPicPr>
        <p:blipFill>
          <a:blip r:embed="rId3"/>
          <a:stretch>
            <a:fillRect/>
          </a:stretch>
        </p:blipFill>
        <p:spPr>
          <a:xfrm>
            <a:off x="364855" y="1147796"/>
            <a:ext cx="4010083" cy="49835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865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20" y="182880"/>
            <a:ext cx="8572500" cy="640080"/>
          </a:xfrm>
        </p:spPr>
        <p:txBody>
          <a:bodyPr>
            <a:normAutofit fontScale="90000"/>
          </a:bodyPr>
          <a:lstStyle/>
          <a:p>
            <a:r>
              <a:rPr lang="en-US" dirty="0">
                <a:latin typeface="Calibri" panose="020F0502020204030204" pitchFamily="34" charset="0"/>
                <a:cs typeface="Calibri" panose="020F0502020204030204" pitchFamily="34" charset="0"/>
              </a:rPr>
              <a:t>TECH Moving Forward: Our Road to Recovery</a:t>
            </a:r>
          </a:p>
        </p:txBody>
      </p:sp>
      <p:pic>
        <p:nvPicPr>
          <p:cNvPr id="4" name="Picture 3">
            <a:extLst>
              <a:ext uri="{FF2B5EF4-FFF2-40B4-BE49-F238E27FC236}">
                <a16:creationId xmlns:a16="http://schemas.microsoft.com/office/drawing/2014/main" id="{D9BEA66A-3576-BD4F-8072-0746DF05A6AF}"/>
              </a:ext>
            </a:extLst>
          </p:cNvPr>
          <p:cNvPicPr>
            <a:picLocks noChangeAspect="1"/>
          </p:cNvPicPr>
          <p:nvPr/>
        </p:nvPicPr>
        <p:blipFill>
          <a:blip r:embed="rId2"/>
          <a:stretch>
            <a:fillRect/>
          </a:stretch>
        </p:blipFill>
        <p:spPr>
          <a:xfrm>
            <a:off x="343833" y="950615"/>
            <a:ext cx="5888358" cy="331540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CF39CF6-49F6-9D4C-A0F3-EB5F641DEBA8}"/>
              </a:ext>
            </a:extLst>
          </p:cNvPr>
          <p:cNvSpPr txBox="1"/>
          <p:nvPr/>
        </p:nvSpPr>
        <p:spPr>
          <a:xfrm>
            <a:off x="343833" y="4469703"/>
            <a:ext cx="8572500" cy="2123658"/>
          </a:xfrm>
          <a:prstGeom prst="rect">
            <a:avLst/>
          </a:prstGeom>
          <a:noFill/>
        </p:spPr>
        <p:txBody>
          <a:bodyPr wrap="square" rtlCol="0">
            <a:spAutoFit/>
          </a:bodyPr>
          <a:lstStyle/>
          <a:p>
            <a:r>
              <a:rPr lang="en-US" sz="2000" b="1" dirty="0">
                <a:latin typeface="Roboto" panose="02000000000000000000" pitchFamily="2" charset="0"/>
                <a:ea typeface="Roboto" panose="02000000000000000000" pitchFamily="2" charset="0"/>
              </a:rPr>
              <a:t>Helpful Links</a:t>
            </a:r>
            <a:endParaRPr lang="en-US" sz="2000" b="1" dirty="0">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endParaRPr>
          </a:p>
          <a:p>
            <a:r>
              <a:rPr lang="en-US" dirty="0">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Tech Moving Forward</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Academic Frequently Asked Questions</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Covid-19 Institute Operations Updates</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hlinkClick r:id="rId6">
                  <a:extLst>
                    <a:ext uri="{A12FA001-AC4F-418D-AE19-62706E023703}">
                      <ahyp:hlinkClr xmlns:ahyp="http://schemas.microsoft.com/office/drawing/2018/hyperlinkcolor" val="tx"/>
                    </a:ext>
                  </a:extLst>
                </a:hlinkClick>
              </a:rPr>
              <a:t>Covid-19 Exposure and Health Alerts</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hlinkClick r:id="rId7">
                  <a:extLst>
                    <a:ext uri="{A12FA001-AC4F-418D-AE19-62706E023703}">
                      <ahyp:hlinkClr xmlns:ahyp="http://schemas.microsoft.com/office/drawing/2018/hyperlinkcolor" val="tx"/>
                    </a:ext>
                  </a:extLst>
                </a:hlinkClick>
              </a:rPr>
              <a:t>Communications Protocol with Faculty/Students for a Positive Covid-19 Case</a:t>
            </a:r>
            <a:endParaRPr lang="en-US" dirty="0">
              <a:latin typeface="Roboto" panose="02000000000000000000" pitchFamily="2" charset="0"/>
              <a:ea typeface="Roboto" panose="02000000000000000000" pitchFamily="2" charset="0"/>
            </a:endParaRPr>
          </a:p>
          <a:p>
            <a:endParaRPr lang="en-US" sz="2200" dirty="0"/>
          </a:p>
        </p:txBody>
      </p:sp>
      <p:sp>
        <p:nvSpPr>
          <p:cNvPr id="2" name="TextBox 1">
            <a:extLst>
              <a:ext uri="{FF2B5EF4-FFF2-40B4-BE49-F238E27FC236}">
                <a16:creationId xmlns:a16="http://schemas.microsoft.com/office/drawing/2014/main" id="{F702EFEA-6003-424E-8733-3D06D23638F0}"/>
              </a:ext>
            </a:extLst>
          </p:cNvPr>
          <p:cNvSpPr txBox="1"/>
          <p:nvPr/>
        </p:nvSpPr>
        <p:spPr>
          <a:xfrm>
            <a:off x="6417130" y="1377209"/>
            <a:ext cx="2726870" cy="2462213"/>
          </a:xfrm>
          <a:prstGeom prst="rect">
            <a:avLst/>
          </a:prstGeom>
          <a:noFill/>
        </p:spPr>
        <p:txBody>
          <a:bodyPr wrap="square" rtlCol="0">
            <a:spAutoFit/>
          </a:bodyPr>
          <a:lstStyle/>
          <a:p>
            <a:r>
              <a:rPr lang="en-US" sz="2200" dirty="0">
                <a:latin typeface="Roboto" panose="02000000000000000000" pitchFamily="2" charset="0"/>
                <a:ea typeface="Roboto" panose="02000000000000000000" pitchFamily="2" charset="0"/>
              </a:rPr>
              <a:t>There are a variety of resources available to support faculty in their return to in-person teaching, learning, and working.</a:t>
            </a:r>
          </a:p>
        </p:txBody>
      </p:sp>
    </p:spTree>
    <p:extLst>
      <p:ext uri="{BB962C8B-B14F-4D97-AF65-F5344CB8AC3E}">
        <p14:creationId xmlns:p14="http://schemas.microsoft.com/office/powerpoint/2010/main" val="719989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20" y="182880"/>
            <a:ext cx="8572500" cy="640080"/>
          </a:xfrm>
        </p:spPr>
        <p:txBody>
          <a:bodyPr/>
          <a:lstStyle/>
          <a:p>
            <a:r>
              <a:rPr lang="en-US" dirty="0">
                <a:latin typeface="Calibri" panose="020F0502020204030204" pitchFamily="34" charset="0"/>
                <a:cs typeface="Calibri" panose="020F0502020204030204" pitchFamily="34" charset="0"/>
              </a:rPr>
              <a:t>Georgia Tech Code of Ethics</a:t>
            </a:r>
          </a:p>
        </p:txBody>
      </p:sp>
      <p:sp>
        <p:nvSpPr>
          <p:cNvPr id="5" name="TextBox 4">
            <a:extLst>
              <a:ext uri="{FF2B5EF4-FFF2-40B4-BE49-F238E27FC236}">
                <a16:creationId xmlns:a16="http://schemas.microsoft.com/office/drawing/2014/main" id="{E6FF6447-E2E2-254F-A0C3-4ACEBE41163F}"/>
              </a:ext>
            </a:extLst>
          </p:cNvPr>
          <p:cNvSpPr txBox="1"/>
          <p:nvPr/>
        </p:nvSpPr>
        <p:spPr>
          <a:xfrm>
            <a:off x="382029" y="971039"/>
            <a:ext cx="8379942" cy="5416868"/>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Faculty members are expected to abide by the Institute’s policies and Code of Ethics, as well as any state, federal and, when applicable, international laws, in the performance of job-related duties. Specifically, we will:</a:t>
            </a:r>
          </a:p>
          <a:p>
            <a:pPr marL="285750" indent="-285750">
              <a:buFont typeface="Arial" panose="020B0604020202020204" pitchFamily="34" charset="0"/>
              <a:buChar char="•"/>
            </a:pPr>
            <a:r>
              <a:rPr lang="en-US" dirty="0"/>
              <a:t>Abstain from inappropriate activities that may affect the conscientious performance of our duties or that result in illicit personal gain.</a:t>
            </a:r>
          </a:p>
          <a:p>
            <a:pPr marL="285750" indent="-285750">
              <a:buFont typeface="Arial" panose="020B0604020202020204" pitchFamily="34" charset="0"/>
              <a:buChar char="•"/>
            </a:pPr>
            <a:r>
              <a:rPr lang="en-US" dirty="0"/>
              <a:t>Refuse to accept, for ourselves or our families, any favors, gifts, or privileges that might be construed by reasonable persons as influencing the performance of our assigned Institute duties.</a:t>
            </a:r>
          </a:p>
          <a:p>
            <a:pPr marL="285750" indent="-285750">
              <a:buFont typeface="Arial" panose="020B0604020202020204" pitchFamily="34" charset="0"/>
              <a:buChar char="•"/>
            </a:pPr>
            <a:r>
              <a:rPr lang="en-US" dirty="0"/>
              <a:t>Behave in a manner consistent with our institutional values.</a:t>
            </a:r>
          </a:p>
          <a:p>
            <a:pPr marL="285750" indent="-285750">
              <a:buFont typeface="Arial" panose="020B0604020202020204" pitchFamily="34" charset="0"/>
              <a:buChar char="•"/>
            </a:pPr>
            <a:r>
              <a:rPr lang="en-US" dirty="0"/>
              <a:t>Make no unauthorized commitments on behalf of the Institute.</a:t>
            </a:r>
          </a:p>
          <a:p>
            <a:pPr marL="285750" indent="-285750">
              <a:buFont typeface="Arial" panose="020B0604020202020204" pitchFamily="34" charset="0"/>
              <a:buChar char="•"/>
            </a:pPr>
            <a:r>
              <a:rPr lang="en-US" dirty="0"/>
              <a:t>Report violations of the Georgia Tech Code of Ethics through appropriate channels.</a:t>
            </a:r>
          </a:p>
          <a:p>
            <a:r>
              <a:rPr lang="en-US" sz="22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generalcounsel.gatech.edu/ethics-georgia-tech</a:t>
            </a:r>
            <a:endParaRPr lang="en-US" sz="2200" dirty="0">
              <a:latin typeface="Calibri" panose="020F0502020204030204" pitchFamily="34" charset="0"/>
              <a:cs typeface="Calibri" panose="020F0502020204030204" pitchFamily="34" charset="0"/>
            </a:endParaRPr>
          </a:p>
          <a:p>
            <a:endParaRPr lang="en-US" sz="2200" b="1" i="1"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USG Core Values: </a:t>
            </a:r>
            <a:r>
              <a:rPr lang="en-US" sz="2200" b="1" i="0" dirty="0">
                <a:solidFill>
                  <a:schemeClr val="accent1">
                    <a:lumMod val="75000"/>
                  </a:schemeClr>
                </a:solidFill>
                <a:effectLst/>
                <a:latin typeface="Calibri" panose="020F0502020204030204" pitchFamily="34" charset="0"/>
                <a:cs typeface="Calibri" panose="020F0502020204030204" pitchFamily="34" charset="0"/>
              </a:rPr>
              <a:t>Integrity, Excellence, Accountability, Respect</a:t>
            </a:r>
          </a:p>
          <a:p>
            <a:r>
              <a:rPr lang="en-US" sz="2200" b="0" i="0" dirty="0">
                <a:solidFill>
                  <a:srgbClr val="0A0A0A"/>
                </a:solidFill>
                <a:effectLst/>
                <a:latin typeface="Calibri" panose="020F0502020204030204" pitchFamily="34" charset="0"/>
                <a:cs typeface="Calibri" panose="020F0502020204030204" pitchFamily="34" charset="0"/>
              </a:rPr>
              <a:t>USG </a:t>
            </a:r>
            <a:r>
              <a:rPr lang="en-US" sz="2200" dirty="0">
                <a:latin typeface="Calibri" panose="020F0502020204030204" pitchFamily="34" charset="0"/>
                <a:cs typeface="Calibri" panose="020F0502020204030204" pitchFamily="34" charset="0"/>
              </a:rPr>
              <a:t>Code of Conduct </a:t>
            </a:r>
            <a:r>
              <a:rPr lang="en-US" sz="1600" dirty="0">
                <a:hlinkClick r:id="rId3">
                  <a:extLst>
                    <a:ext uri="{A12FA001-AC4F-418D-AE19-62706E023703}">
                      <ahyp:hlinkClr xmlns:ahyp="http://schemas.microsoft.com/office/drawing/2018/hyperlinkcolor" val="tx"/>
                    </a:ext>
                  </a:extLst>
                </a:hlinkClick>
              </a:rPr>
              <a:t>https://www.usg.edu/policymanual/section8/C224/</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5991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20" y="182880"/>
            <a:ext cx="8572500" cy="640080"/>
          </a:xfrm>
        </p:spPr>
        <p:txBody>
          <a:bodyPr/>
          <a:lstStyle/>
          <a:p>
            <a:r>
              <a:rPr lang="en-US" dirty="0">
                <a:latin typeface="Calibri" panose="020F0502020204030204" pitchFamily="34" charset="0"/>
                <a:cs typeface="Calibri" panose="020F0502020204030204" pitchFamily="34" charset="0"/>
              </a:rPr>
              <a:t>Mutual Expectations</a:t>
            </a:r>
          </a:p>
        </p:txBody>
      </p:sp>
      <p:sp>
        <p:nvSpPr>
          <p:cNvPr id="5" name="TextBox 4">
            <a:extLst>
              <a:ext uri="{FF2B5EF4-FFF2-40B4-BE49-F238E27FC236}">
                <a16:creationId xmlns:a16="http://schemas.microsoft.com/office/drawing/2014/main" id="{E6FF6447-E2E2-254F-A0C3-4ACEBE41163F}"/>
              </a:ext>
            </a:extLst>
          </p:cNvPr>
          <p:cNvSpPr txBox="1"/>
          <p:nvPr/>
        </p:nvSpPr>
        <p:spPr>
          <a:xfrm>
            <a:off x="382029" y="989146"/>
            <a:ext cx="8379942" cy="526297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To foster a campus climate that is inclusive, positive, productive, and ethical, Georgia Tech</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Supports you and your work by providing resources, programs, supportive policies, and guidance;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Promotes a sense of belonging and psychological safety among a diverse community;</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Encourages a shared commitment to the Georgia Tech values;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Expects you to abide by the principles of the </a:t>
            </a:r>
            <a:r>
              <a:rPr lang="en-US" sz="24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Student-Faculty Expectations</a:t>
            </a:r>
            <a:r>
              <a:rPr lang="en-US" sz="2400" dirty="0">
                <a:latin typeface="Calibri" panose="020F0502020204030204" pitchFamily="34" charset="0"/>
                <a:cs typeface="Calibri" panose="020F0502020204030204" pitchFamily="34" charset="0"/>
              </a:rPr>
              <a:t> in your teaching and the </a:t>
            </a:r>
            <a:r>
              <a:rPr lang="en-US" sz="24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Advisor-Advisee Expectations</a:t>
            </a:r>
            <a:r>
              <a:rPr lang="en-US" sz="2400" dirty="0">
                <a:latin typeface="Calibri" panose="020F0502020204030204" pitchFamily="34" charset="0"/>
                <a:cs typeface="Calibri" panose="020F0502020204030204" pitchFamily="34" charset="0"/>
              </a:rPr>
              <a:t> in mentoring graduate students in research; and</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Expects you to highly value collegiality and respect, to act professionally, ethically, and responsibly and to abide by the rules and policies of Georgia Tech and the University System of Georgia.</a:t>
            </a:r>
          </a:p>
        </p:txBody>
      </p:sp>
    </p:spTree>
    <p:extLst>
      <p:ext uri="{BB962C8B-B14F-4D97-AF65-F5344CB8AC3E}">
        <p14:creationId xmlns:p14="http://schemas.microsoft.com/office/powerpoint/2010/main" val="3070953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82880"/>
            <a:ext cx="8572500" cy="640080"/>
          </a:xfrm>
          <a:noFill/>
        </p:spPr>
        <p:txBody>
          <a:bodyPr>
            <a:normAutofit/>
          </a:bodyPr>
          <a:lstStyle/>
          <a:p>
            <a:r>
              <a:rPr lang="en-US" dirty="0">
                <a:latin typeface="Calibri" panose="020F0502020204030204" pitchFamily="34" charset="0"/>
                <a:cs typeface="Calibri" panose="020F0502020204030204" pitchFamily="34" charset="0"/>
              </a:rPr>
              <a:t>Vision and Mission</a:t>
            </a:r>
          </a:p>
        </p:txBody>
      </p:sp>
      <p:sp>
        <p:nvSpPr>
          <p:cNvPr id="6" name="Content Placeholder 1"/>
          <p:cNvSpPr>
            <a:spLocks noGrp="1"/>
          </p:cNvSpPr>
          <p:nvPr>
            <p:ph sz="half" idx="1"/>
          </p:nvPr>
        </p:nvSpPr>
        <p:spPr>
          <a:xfrm>
            <a:off x="349918" y="1009205"/>
            <a:ext cx="4035816" cy="4848392"/>
          </a:xfrm>
        </p:spPr>
        <p:txBody>
          <a:bodyPr vert="horz" lIns="91440" tIns="45720" rIns="91440" bIns="45720" rtlCol="0" anchor="t">
            <a:noAutofit/>
          </a:bodyPr>
          <a:lstStyle/>
          <a:p>
            <a:pPr marL="0" indent="0">
              <a:spcBef>
                <a:spcPts val="0"/>
              </a:spcBef>
              <a:spcAft>
                <a:spcPts val="0"/>
              </a:spcAft>
              <a:buNone/>
            </a:pPr>
            <a:r>
              <a:rPr lang="en-US" sz="2400" b="1" dirty="0">
                <a:latin typeface="Calibri"/>
                <a:ea typeface="Calibri" charset="0"/>
                <a:cs typeface="Calibri"/>
              </a:rPr>
              <a:t>VISION 2030: Inclusive Innovation for a Better Future</a:t>
            </a:r>
          </a:p>
          <a:p>
            <a:pPr marL="0" indent="0">
              <a:lnSpc>
                <a:spcPct val="110000"/>
              </a:lnSpc>
              <a:spcBef>
                <a:spcPts val="0"/>
              </a:spcBef>
              <a:spcAft>
                <a:spcPts val="0"/>
              </a:spcAft>
              <a:buNone/>
            </a:pPr>
            <a:r>
              <a:rPr lang="en-US" sz="1800" dirty="0"/>
              <a:t>Over the next decade, Georgia Tech will be an example of inclusive innovation, a leading technological, research university relentlessly committed to serving the public good, breaking new ground in addressing the biggest local, national, and global challenges of our time, making technology broadly accessible, and developing exceptional leaders from all backgrounds ready to produce novel ideas and create solutions with real human impact. </a:t>
            </a:r>
            <a:br>
              <a:rPr lang="en-US" sz="1800" dirty="0">
                <a:latin typeface="Roboto Medium" panose="02000000000000000000" pitchFamily="2" charset="0"/>
                <a:ea typeface="Roboto Medium" panose="02000000000000000000" pitchFamily="2" charset="0"/>
                <a:cs typeface="Roboto Medium" panose="02000000000000000000" pitchFamily="2" charset="0"/>
              </a:rPr>
            </a:br>
            <a:endParaRPr lang="en-US" sz="1800" dirty="0">
              <a:latin typeface="Roboto Medium" panose="02000000000000000000" pitchFamily="2" charset="0"/>
              <a:ea typeface="Roboto Medium" panose="02000000000000000000" pitchFamily="2" charset="0"/>
              <a:cs typeface="Roboto Medium" panose="02000000000000000000" pitchFamily="2" charset="0"/>
            </a:endParaRPr>
          </a:p>
          <a:p>
            <a:pPr>
              <a:spcBef>
                <a:spcPts val="0"/>
              </a:spcBef>
              <a:spcAft>
                <a:spcPts val="0"/>
              </a:spcAft>
            </a:pPr>
            <a:endParaRPr lang="en-US" sz="2000" dirty="0">
              <a:solidFill>
                <a:schemeClr val="bg1"/>
              </a:solidFill>
              <a:latin typeface="Calibri" charset="0"/>
              <a:ea typeface="Calibri" charset="0"/>
              <a:cs typeface="Calibri" charset="0"/>
            </a:endParaRPr>
          </a:p>
        </p:txBody>
      </p:sp>
      <p:sp>
        <p:nvSpPr>
          <p:cNvPr id="9" name="Content Placeholder 1"/>
          <p:cNvSpPr>
            <a:spLocks noGrp="1"/>
          </p:cNvSpPr>
          <p:nvPr>
            <p:ph sz="half" idx="2"/>
          </p:nvPr>
        </p:nvSpPr>
        <p:spPr>
          <a:xfrm>
            <a:off x="4758267" y="1009205"/>
            <a:ext cx="4092143" cy="5557544"/>
          </a:xfrm>
        </p:spPr>
        <p:txBody>
          <a:bodyPr vert="horz" lIns="91440" tIns="45720" rIns="91440" bIns="45720" rtlCol="0" anchor="t">
            <a:noAutofit/>
          </a:bodyPr>
          <a:lstStyle/>
          <a:p>
            <a:pPr marL="0" indent="0">
              <a:spcBef>
                <a:spcPts val="0"/>
              </a:spcBef>
              <a:spcAft>
                <a:spcPts val="0"/>
              </a:spcAft>
              <a:buNone/>
            </a:pPr>
            <a:r>
              <a:rPr lang="en-US" sz="2400" b="1" dirty="0">
                <a:latin typeface="Calibri" panose="020F0502020204030204" pitchFamily="34" charset="0"/>
                <a:ea typeface="Calibri" charset="0"/>
                <a:cs typeface="Calibri" panose="020F0502020204030204" pitchFamily="34" charset="0"/>
              </a:rPr>
              <a:t>MISSION</a:t>
            </a:r>
            <a:endParaRPr lang="en-US" sz="2000" b="1" dirty="0">
              <a:latin typeface="Calibri" panose="020F0502020204030204" pitchFamily="34" charset="0"/>
              <a:ea typeface="Calibri" charset="0"/>
              <a:cs typeface="Calibri" panose="020F0502020204030204" pitchFamily="34" charset="0"/>
            </a:endParaRPr>
          </a:p>
          <a:p>
            <a:pPr marL="0" indent="0">
              <a:spcBef>
                <a:spcPts val="0"/>
              </a:spcBef>
              <a:buNone/>
            </a:pPr>
            <a:r>
              <a:rPr lang="en-US" sz="1800" dirty="0">
                <a:latin typeface="Roboto"/>
              </a:rPr>
              <a:t>The Georgia Institute of Technology is a public research university established by the state of Georgia in Atlanta in 1885 and committed to </a:t>
            </a:r>
            <a:r>
              <a:rPr lang="en-US" sz="1800" b="1" i="1" dirty="0">
                <a:solidFill>
                  <a:schemeClr val="accent1">
                    <a:lumMod val="75000"/>
                  </a:schemeClr>
                </a:solidFill>
                <a:latin typeface="Roboto"/>
              </a:rPr>
              <a:t>developing leaders who advance technology and improve the human condition</a:t>
            </a:r>
            <a:r>
              <a:rPr lang="en-US" sz="1800" i="1" dirty="0">
                <a:latin typeface="Roboto"/>
              </a:rPr>
              <a:t>.</a:t>
            </a:r>
          </a:p>
          <a:p>
            <a:pPr marL="0" indent="0">
              <a:spcBef>
                <a:spcPts val="0"/>
              </a:spcBef>
              <a:spcAft>
                <a:spcPts val="0"/>
              </a:spcAft>
              <a:buNone/>
            </a:pPr>
            <a:br>
              <a:rPr lang="en-US" sz="2000" b="1" dirty="0">
                <a:latin typeface="Calibri" panose="020F0502020204030204" pitchFamily="34" charset="0"/>
                <a:cs typeface="Calibri" panose="020F0502020204030204" pitchFamily="34" charset="0"/>
              </a:rPr>
            </a:br>
            <a:endParaRPr lang="en-US" sz="2000" b="1" dirty="0">
              <a:latin typeface="Calibri" panose="020F0502020204030204" pitchFamily="34" charset="0"/>
              <a:cs typeface="Calibri" panose="020F0502020204030204" pitchFamily="34" charset="0"/>
            </a:endParaRPr>
          </a:p>
          <a:p>
            <a:pPr marL="0" indent="0">
              <a:spcBef>
                <a:spcPts val="0"/>
              </a:spcBef>
              <a:spcAft>
                <a:spcPts val="0"/>
              </a:spcAft>
              <a:buNone/>
            </a:pPr>
            <a:r>
              <a:rPr lang="en-US" sz="2400" b="1" dirty="0">
                <a:latin typeface="Calibri" panose="020F0502020204030204" pitchFamily="34" charset="0"/>
                <a:cs typeface="Calibri" panose="020F0502020204030204" pitchFamily="34" charset="0"/>
              </a:rPr>
              <a:t>STRATEGIC PLAN</a:t>
            </a:r>
            <a:br>
              <a:rPr lang="en-US" sz="2000" b="1" dirty="0">
                <a:latin typeface="Calibri" panose="020F0502020204030204" pitchFamily="34" charset="0"/>
                <a:cs typeface="Calibri" panose="020F0502020204030204" pitchFamily="34" charset="0"/>
              </a:rPr>
            </a:br>
            <a:r>
              <a:rPr lang="en-US" sz="2400" b="1" dirty="0">
                <a:solidFill>
                  <a:schemeClr val="accent1">
                    <a:lumMod val="75000"/>
                  </a:schemeClr>
                </a:solidFill>
                <a:latin typeface="Calibri" panose="020F0502020204030204" pitchFamily="34" charset="0"/>
                <a:cs typeface="Calibri" panose="020F0502020204030204" pitchFamily="34" charset="0"/>
              </a:rPr>
              <a:t>Progress and Service for All</a:t>
            </a:r>
            <a:endParaRPr lang="en-US" sz="2400" dirty="0">
              <a:solidFill>
                <a:schemeClr val="accent1">
                  <a:lumMod val="75000"/>
                </a:schemeClr>
              </a:solidFill>
              <a:latin typeface="Calibri" panose="020F0502020204030204" pitchFamily="34" charset="0"/>
              <a:cs typeface="Calibri" panose="020F0502020204030204" pitchFamily="34" charset="0"/>
            </a:endParaRPr>
          </a:p>
          <a:p>
            <a:pPr>
              <a:spcBef>
                <a:spcPts val="0"/>
              </a:spcBef>
            </a:pPr>
            <a:r>
              <a:rPr lang="en-US" sz="2000" dirty="0">
                <a:latin typeface="Calibri" charset="0"/>
                <a:ea typeface="Calibri" charset="0"/>
                <a:cs typeface="Calibri" charset="0"/>
              </a:rPr>
              <a:t>Amplify Impact</a:t>
            </a:r>
          </a:p>
          <a:p>
            <a:pPr>
              <a:spcBef>
                <a:spcPts val="0"/>
              </a:spcBef>
            </a:pPr>
            <a:r>
              <a:rPr lang="en-US" sz="2000" dirty="0">
                <a:latin typeface="Calibri" charset="0"/>
                <a:ea typeface="Calibri" charset="0"/>
                <a:cs typeface="Calibri" charset="0"/>
              </a:rPr>
              <a:t>Champion Innovation</a:t>
            </a:r>
          </a:p>
          <a:p>
            <a:pPr>
              <a:spcBef>
                <a:spcPts val="0"/>
              </a:spcBef>
            </a:pPr>
            <a:r>
              <a:rPr lang="en-US" sz="2000" dirty="0">
                <a:latin typeface="Calibri" charset="0"/>
                <a:ea typeface="Calibri" charset="0"/>
                <a:cs typeface="Calibri" charset="0"/>
              </a:rPr>
              <a:t>Connect Globally</a:t>
            </a:r>
          </a:p>
          <a:p>
            <a:pPr>
              <a:spcBef>
                <a:spcPts val="0"/>
              </a:spcBef>
            </a:pPr>
            <a:r>
              <a:rPr lang="en-US" sz="2000" dirty="0">
                <a:latin typeface="Calibri" charset="0"/>
                <a:ea typeface="Calibri" charset="0"/>
                <a:cs typeface="Calibri" charset="0"/>
              </a:rPr>
              <a:t>Expand Access</a:t>
            </a:r>
          </a:p>
          <a:p>
            <a:pPr>
              <a:spcBef>
                <a:spcPts val="0"/>
              </a:spcBef>
            </a:pPr>
            <a:r>
              <a:rPr lang="en-US" sz="2000" dirty="0">
                <a:latin typeface="Calibri" charset="0"/>
                <a:ea typeface="Calibri" charset="0"/>
                <a:cs typeface="Calibri" charset="0"/>
              </a:rPr>
              <a:t>Cultivate Well-Being</a:t>
            </a:r>
          </a:p>
          <a:p>
            <a:pPr>
              <a:spcBef>
                <a:spcPts val="0"/>
              </a:spcBef>
            </a:pPr>
            <a:r>
              <a:rPr lang="en-US" sz="2000" dirty="0">
                <a:latin typeface="Calibri" charset="0"/>
                <a:ea typeface="Calibri" charset="0"/>
                <a:cs typeface="Calibri" charset="0"/>
              </a:rPr>
              <a:t>Lead by Example</a:t>
            </a:r>
          </a:p>
          <a:p>
            <a:pPr marL="0" indent="0">
              <a:spcBef>
                <a:spcPts val="0"/>
              </a:spcBef>
              <a:spcAft>
                <a:spcPts val="0"/>
              </a:spcAft>
              <a:buNone/>
            </a:pPr>
            <a:endParaRPr lang="en-US" sz="2000" dirty="0">
              <a:latin typeface="Calibri" charset="0"/>
              <a:ea typeface="Calibri" charset="0"/>
              <a:cs typeface="Calibri" charset="0"/>
            </a:endParaRPr>
          </a:p>
          <a:p>
            <a:pPr marL="0" indent="0">
              <a:spcBef>
                <a:spcPts val="0"/>
              </a:spcBef>
              <a:spcAft>
                <a:spcPts val="0"/>
              </a:spcAft>
              <a:buNone/>
            </a:pPr>
            <a:endParaRPr lang="en-US" sz="2000" dirty="0">
              <a:latin typeface="Calibri" charset="0"/>
              <a:ea typeface="Calibri" charset="0"/>
              <a:cs typeface="Calibri" charset="0"/>
            </a:endParaRPr>
          </a:p>
          <a:p>
            <a:pPr marL="0" indent="0">
              <a:spcBef>
                <a:spcPts val="0"/>
              </a:spcBef>
              <a:spcAft>
                <a:spcPts val="0"/>
              </a:spcAft>
              <a:buNone/>
            </a:pPr>
            <a:endParaRPr lang="en-US" sz="2000" dirty="0">
              <a:latin typeface="Calibri" charset="0"/>
              <a:ea typeface="Calibri" charset="0"/>
              <a:cs typeface="Calibri" charset="0"/>
            </a:endParaRPr>
          </a:p>
          <a:p>
            <a:pPr marL="0" indent="0">
              <a:spcBef>
                <a:spcPts val="0"/>
              </a:spcBef>
              <a:spcAft>
                <a:spcPts val="0"/>
              </a:spcAft>
              <a:buNone/>
            </a:pPr>
            <a:endParaRPr lang="en-US" sz="2000" dirty="0">
              <a:latin typeface="Calibri" charset="0"/>
              <a:ea typeface="Calibri" charset="0"/>
              <a:cs typeface="Calibri" charset="0"/>
            </a:endParaRPr>
          </a:p>
        </p:txBody>
      </p:sp>
      <p:sp>
        <p:nvSpPr>
          <p:cNvPr id="3" name="TextBox 2">
            <a:extLst>
              <a:ext uri="{FF2B5EF4-FFF2-40B4-BE49-F238E27FC236}">
                <a16:creationId xmlns:a16="http://schemas.microsoft.com/office/drawing/2014/main" id="{8298D457-3FA3-44FC-AF12-10A12B2A638E}"/>
              </a:ext>
            </a:extLst>
          </p:cNvPr>
          <p:cNvSpPr txBox="1"/>
          <p:nvPr/>
        </p:nvSpPr>
        <p:spPr>
          <a:xfrm>
            <a:off x="4758267" y="6211669"/>
            <a:ext cx="2676784" cy="369332"/>
          </a:xfrm>
          <a:prstGeom prst="rect">
            <a:avLst/>
          </a:prstGeom>
          <a:noFill/>
        </p:spPr>
        <p:txBody>
          <a:bodyPr wrap="square" rtlCol="0">
            <a:spAutoFit/>
          </a:bodyPr>
          <a:lstStyle/>
          <a:p>
            <a:r>
              <a:rPr lang="en-US" sz="1800" dirty="0">
                <a:latin typeface="Calibri"/>
                <a:ea typeface="Calibri" charset="0"/>
                <a:cs typeface="Calibri"/>
                <a:hlinkClick r:id="rId2">
                  <a:extLst>
                    <a:ext uri="{A12FA001-AC4F-418D-AE19-62706E023703}">
                      <ahyp:hlinkClr xmlns:ahyp="http://schemas.microsoft.com/office/drawing/2018/hyperlinkcolor" val="tx"/>
                    </a:ext>
                  </a:extLst>
                </a:hlinkClick>
              </a:rPr>
              <a:t>strategicplan.gatech.edu</a:t>
            </a:r>
            <a:endParaRPr lang="en-US" sz="1800" dirty="0">
              <a:latin typeface="Calibri"/>
              <a:ea typeface="Calibri" charset="0"/>
              <a:cs typeface="Calibri"/>
            </a:endParaRPr>
          </a:p>
        </p:txBody>
      </p:sp>
    </p:spTree>
    <p:extLst>
      <p:ext uri="{BB962C8B-B14F-4D97-AF65-F5344CB8AC3E}">
        <p14:creationId xmlns:p14="http://schemas.microsoft.com/office/powerpoint/2010/main" val="1066373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82880"/>
            <a:ext cx="8572500" cy="640080"/>
          </a:xfrm>
        </p:spPr>
        <p:txBody>
          <a:bodyPr/>
          <a:lstStyle/>
          <a:p>
            <a:r>
              <a:rPr lang="en-US" dirty="0"/>
              <a:t>Helpful Georgia Tech Resources</a:t>
            </a:r>
          </a:p>
        </p:txBody>
      </p:sp>
      <p:sp>
        <p:nvSpPr>
          <p:cNvPr id="5" name="Content Placeholder 4"/>
          <p:cNvSpPr>
            <a:spLocks noGrp="1"/>
          </p:cNvSpPr>
          <p:nvPr>
            <p:ph idx="1"/>
          </p:nvPr>
        </p:nvSpPr>
        <p:spPr>
          <a:xfrm>
            <a:off x="274320" y="1664203"/>
            <a:ext cx="8572500" cy="3740150"/>
          </a:xfrm>
        </p:spPr>
        <p:txBody>
          <a:bodyPr>
            <a:normAutofit fontScale="77500" lnSpcReduction="20000"/>
          </a:bodyPr>
          <a:lstStyle/>
          <a:p>
            <a:r>
              <a:rPr lang="en-US" dirty="0"/>
              <a:t>Georgia Tech Homepage:		</a:t>
            </a:r>
            <a:r>
              <a:rPr lang="en-US" dirty="0">
                <a:hlinkClick r:id="rId2">
                  <a:extLst>
                    <a:ext uri="{A12FA001-AC4F-418D-AE19-62706E023703}">
                      <ahyp:hlinkClr xmlns:ahyp="http://schemas.microsoft.com/office/drawing/2018/hyperlinkcolor" val="tx"/>
                    </a:ext>
                  </a:extLst>
                </a:hlinkClick>
              </a:rPr>
              <a:t>gatech.edu</a:t>
            </a:r>
            <a:endParaRPr lang="en-US" dirty="0"/>
          </a:p>
          <a:p>
            <a:r>
              <a:rPr lang="en-US" dirty="0"/>
              <a:t>Human Resources:			</a:t>
            </a:r>
            <a:r>
              <a:rPr lang="en-US" dirty="0">
                <a:hlinkClick r:id="rId3">
                  <a:extLst>
                    <a:ext uri="{A12FA001-AC4F-418D-AE19-62706E023703}">
                      <ahyp:hlinkClr xmlns:ahyp="http://schemas.microsoft.com/office/drawing/2018/hyperlinkcolor" val="tx"/>
                    </a:ext>
                  </a:extLst>
                </a:hlinkClick>
              </a:rPr>
              <a:t>hr.gatech.edu</a:t>
            </a:r>
            <a:endParaRPr lang="en-US" dirty="0"/>
          </a:p>
          <a:p>
            <a:r>
              <a:rPr lang="en-US" dirty="0"/>
              <a:t>Georgia Tech Policies:		</a:t>
            </a:r>
            <a:r>
              <a:rPr lang="en-US" dirty="0">
                <a:hlinkClick r:id="rId4">
                  <a:extLst>
                    <a:ext uri="{A12FA001-AC4F-418D-AE19-62706E023703}">
                      <ahyp:hlinkClr xmlns:ahyp="http://schemas.microsoft.com/office/drawing/2018/hyperlinkcolor" val="tx"/>
                    </a:ext>
                  </a:extLst>
                </a:hlinkClick>
              </a:rPr>
              <a:t>policylibrary.gatech.edu</a:t>
            </a:r>
            <a:endParaRPr lang="en-US" dirty="0"/>
          </a:p>
          <a:p>
            <a:r>
              <a:rPr lang="en-US" dirty="0"/>
              <a:t>Faculty Affairs:			</a:t>
            </a:r>
            <a:r>
              <a:rPr lang="en-US" dirty="0">
                <a:hlinkClick r:id="rId5">
                  <a:extLst>
                    <a:ext uri="{A12FA001-AC4F-418D-AE19-62706E023703}">
                      <ahyp:hlinkClr xmlns:ahyp="http://schemas.microsoft.com/office/drawing/2018/hyperlinkcolor" val="tx"/>
                    </a:ext>
                  </a:extLst>
                </a:hlinkClick>
              </a:rPr>
              <a:t>faculty.gatech.edu</a:t>
            </a:r>
            <a:endParaRPr lang="en-US" dirty="0"/>
          </a:p>
          <a:p>
            <a:r>
              <a:rPr lang="en-US" dirty="0"/>
              <a:t>Teaching Resources:		</a:t>
            </a:r>
            <a:r>
              <a:rPr lang="en-US" dirty="0">
                <a:hlinkClick r:id="rId6">
                  <a:extLst>
                    <a:ext uri="{A12FA001-AC4F-418D-AE19-62706E023703}">
                      <ahyp:hlinkClr xmlns:ahyp="http://schemas.microsoft.com/office/drawing/2018/hyperlinkcolor" val="tx"/>
                    </a:ext>
                  </a:extLst>
                </a:hlinkClick>
              </a:rPr>
              <a:t>ctl.gatech.edu</a:t>
            </a:r>
            <a:endParaRPr lang="en-US" dirty="0"/>
          </a:p>
          <a:p>
            <a:endParaRPr lang="en-US" dirty="0"/>
          </a:p>
          <a:p>
            <a:r>
              <a:rPr lang="en-US" dirty="0"/>
              <a:t>Faculty Handbook:	</a:t>
            </a:r>
            <a:r>
              <a:rPr lang="en-US" dirty="0">
                <a:hlinkClick r:id="rId7">
                  <a:extLst>
                    <a:ext uri="{A12FA001-AC4F-418D-AE19-62706E023703}">
                      <ahyp:hlinkClr xmlns:ahyp="http://schemas.microsoft.com/office/drawing/2018/hyperlinkcolor" val="tx"/>
                    </a:ext>
                  </a:extLst>
                </a:hlinkClick>
              </a:rPr>
              <a:t>policylibrary.gatech.edu/faculty_handbook </a:t>
            </a:r>
            <a:endParaRPr lang="en-US" dirty="0"/>
          </a:p>
          <a:p>
            <a:endParaRPr lang="en-US" dirty="0"/>
          </a:p>
          <a:p>
            <a:r>
              <a:rPr lang="en-US" dirty="0"/>
              <a:t>Conflict Resolution </a:t>
            </a:r>
            <a:br>
              <a:rPr lang="en-US" dirty="0"/>
            </a:br>
            <a:r>
              <a:rPr lang="en-US" dirty="0"/>
              <a:t>&amp; OMBUDS:		</a:t>
            </a:r>
            <a:r>
              <a:rPr lang="en-US" dirty="0">
                <a:hlinkClick r:id="rId8">
                  <a:extLst>
                    <a:ext uri="{A12FA001-AC4F-418D-AE19-62706E023703}">
                      <ahyp:hlinkClr xmlns:ahyp="http://schemas.microsoft.com/office/drawing/2018/hyperlinkcolor" val="tx"/>
                    </a:ext>
                  </a:extLst>
                </a:hlinkClick>
              </a:rPr>
              <a:t>provost.gatech.edu/conflict-resolution</a:t>
            </a:r>
            <a:endParaRPr lang="en-US" dirty="0"/>
          </a:p>
          <a:p>
            <a:endParaRPr lang="en-US" dirty="0"/>
          </a:p>
        </p:txBody>
      </p:sp>
    </p:spTree>
    <p:extLst>
      <p:ext uri="{BB962C8B-B14F-4D97-AF65-F5344CB8AC3E}">
        <p14:creationId xmlns:p14="http://schemas.microsoft.com/office/powerpoint/2010/main" val="1151455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D6B9D43A-8FC7-4176-9299-C5EE709C9B8E}"/>
              </a:ext>
            </a:extLst>
          </p:cNvPr>
          <p:cNvPicPr>
            <a:picLocks noChangeAspect="1"/>
          </p:cNvPicPr>
          <p:nvPr/>
        </p:nvPicPr>
        <p:blipFill>
          <a:blip r:embed="rId3"/>
          <a:stretch>
            <a:fillRect/>
          </a:stretch>
        </p:blipFill>
        <p:spPr>
          <a:xfrm>
            <a:off x="522837" y="877357"/>
            <a:ext cx="8488190" cy="5980643"/>
          </a:xfrm>
          <a:prstGeom prst="rect">
            <a:avLst/>
          </a:prstGeom>
        </p:spPr>
      </p:pic>
      <p:sp>
        <p:nvSpPr>
          <p:cNvPr id="2" name="Title 1"/>
          <p:cNvSpPr>
            <a:spLocks noGrp="1"/>
          </p:cNvSpPr>
          <p:nvPr>
            <p:ph type="title"/>
          </p:nvPr>
        </p:nvSpPr>
        <p:spPr>
          <a:xfrm>
            <a:off x="274320" y="182880"/>
            <a:ext cx="8572500" cy="640080"/>
          </a:xfrm>
        </p:spPr>
        <p:txBody>
          <a:bodyPr/>
          <a:lstStyle/>
          <a:p>
            <a:r>
              <a:rPr lang="en-US" dirty="0"/>
              <a:t>Faculty Resources </a:t>
            </a:r>
            <a:r>
              <a:rPr lang="en-US" sz="2400" dirty="0"/>
              <a:t>(</a:t>
            </a:r>
            <a:r>
              <a:rPr lang="en-US" sz="2400" dirty="0">
                <a:solidFill>
                  <a:srgbClr val="A47D00"/>
                </a:solidFill>
                <a:hlinkClick r:id="rId4">
                  <a:extLst>
                    <a:ext uri="{A12FA001-AC4F-418D-AE19-62706E023703}">
                      <ahyp:hlinkClr xmlns:ahyp="http://schemas.microsoft.com/office/drawing/2018/hyperlinkcolor" val="tx"/>
                    </a:ext>
                  </a:extLst>
                </a:hlinkClick>
              </a:rPr>
              <a:t>faculty.gatech.edu</a:t>
            </a:r>
            <a:r>
              <a:rPr lang="en-US" sz="2400" dirty="0"/>
              <a:t>)</a:t>
            </a:r>
            <a:endParaRPr lang="en-US" dirty="0"/>
          </a:p>
        </p:txBody>
      </p:sp>
    </p:spTree>
    <p:extLst>
      <p:ext uri="{BB962C8B-B14F-4D97-AF65-F5344CB8AC3E}">
        <p14:creationId xmlns:p14="http://schemas.microsoft.com/office/powerpoint/2010/main" val="1987332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upload.wikimedia.org/wikipedia/commons/9/93/European_wasp_white_b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79" t="12408" r="2549" b="3125"/>
          <a:stretch/>
        </p:blipFill>
        <p:spPr bwMode="auto">
          <a:xfrm>
            <a:off x="3040711" y="1910218"/>
            <a:ext cx="2211496" cy="13467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hlinkClick r:id="rId4"/>
            <a:extLst>
              <a:ext uri="{FF2B5EF4-FFF2-40B4-BE49-F238E27FC236}">
                <a16:creationId xmlns:a16="http://schemas.microsoft.com/office/drawing/2014/main" id="{6F944E23-340F-438F-9A5C-2C79566EC2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290" y="1206104"/>
            <a:ext cx="1828800" cy="24955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TEhUUExQVFhUWFxoYFBYXGBwXGBgaGhcWFxcYFxgYHCggGholHRgXITEhJSkrLi4uGB8zODMsNygtLiwBCgoKDg0OGxAQGywkICQsLC0sLCwsLCwsLCwsLCwsLCwsLCwsLCwsLCwsLCwsLCwsLCwsLCwsLCwsLCwsLCwsLP/AABEIAK0BIwMBIgACEQEDEQH/xAAcAAABBQEBAQAAAAAAAAAAAAABAgMEBQYABwj/xABAEAABAwIEAwYDBwIFAwUBAAABAAIRAyEEEjFBBVFhBhMicYGRobHwBzJCUsHR4RRiFSNykvEWQ4IzU7LC0iT/xAAaAQACAwEBAAAAAAAAAAAAAAAAAQIDBAUG/8QALxEAAgIBBAECBAUEAwAAAAAAAAECEQMEEiExQRNRBRQicWGBkcHwBkKh8SSx0f/aAAwDAQACEQMRAD8AsZSpTRcuBUQHpRBTUpQKYhxdKRmSpQAvMuSQ5EIAUEUkLpTELhckhyKAFLkEUAEoLghKAOXAroQQASUJRKDjFkAGVxTbnQu70RKLChaBKQKwRNQIAJCICSKgRzIAKSihKAOKSjK4lIBEriEoBcQmAgoJRXQgBuUYSsqICAoTK5cQuTFQ0i1ArgVAmKJXSouKd/cWnoqqpUqvJyd4ev8AAUXKhqNmhBQdWaNSB6rI4htZtibz+IyfQAqJXd4mgwTcjUjaQQAbqO8s9Ne5tXY+mNXt90zV4zQbrUHoseMBVc7N3T9IJjKDvzVlhuC1CP8A06Y/1G/yKe5hsivJdN7QUPz/AAKX/j1GJzH/AGlUGJ4ZiW/dFOP7Zn5KE+jX/EKnoY/RJzkiSxwfk1J7R0P7/wDYUodoaH5iPNpCxgD2m7Kj2zJzG4/0ncdFZYTAU6jg3JlLrNz2lx0E6SoSzUSWBGj/AOosP/7nwP7JwcdoHSoPY/ssRj69GkYqMgyRbSRYwVK4XRp1DmaHgN3BLjps0bo9dpbq4D5ePVmybxegf+43l67BLZj6RAcKjSCY135LGPxjQQ006gJkNLwKZdB67ix6gqwwgFRrgMsPEtAI8LwQZgjcW9VF6hpdDWnj7mkHEqR/7jeVjymfkuGPp/nCyvFsC+mAQYzSfDtJNo87qh/q6sn/ADB7keaUNTaJ/KJ+T0k4xn5gmcTj2AHxCwn2Xnb6tQjUejyl4iu4Na07jXmNPdTWZyfRXLTKPk2dXiMuGW/3T0t9BMYniQaBfUafL5LN8Gwz3vgPdNrZjAHkpXG8I6k8Z5dLQ4E7QYgese6TyPdtsisaokt7QtGp0mbTrp8AVMHaKm4au0/KbRqqDC4loFwyxmQPFtI8lJfiZPhc+T0t81O2Lai+pcQBPhM2Bt5hWNOvmsOdx9eayFKpUcXSTlaCTmbJ6c5hLo4qqXQ0EjYglsTFt9uiXqNdj9JM2lOpKOdUmC4g5wkAn08VrC24+oU81swBbfl5hTWRMpljaJrHyuJUIV/CXEGBbNsD15JyhU+N/TaVYmiNEkoSi0giQimIRCCcSMyAESuhFckAEUm65MBpCEGlFQJAgKNiKLnfdPmpD1zEnFMabRGwmDDCTMuO/wCgUtAoAJpUDdjqDnRdNVHwqziOLeRFNpcdtvidlDJljBXJkoY5TdIcxXHQ37rSepsPdRcLxR9cuyEQ2xiIJ5SqV/A6+IEVqgbeYZMARp1vz+Ce7A0HMbXpOkOa+CI0tr66rFm1CeOThLlGyGFRatEp+Fxjibsa1wIhrrt/8iPFtyhNM7NV3MMVASB4c2s6iHGct/PULXMboSYHyUTgvGqFV5pU3y4TsQDBvFly3rs6i5Rj13wX+nEx/avCNzuaQW+EFjnOhxMAGo5oEXObwiw2JhT/ALPsaO8FIixBF+eoHzWh7XcJFWiXAS+n4memovqI2XnHDuI91VbUB+64O/8A1I63910dLnWs08ku/wByjNHZJM9ixHD2vs5ocORE9fgmsD2XoB+YMjQRJItpbn1VgzGNLWvGjmhw9RKewWPYHH0XkMmfURuMW0bI1Rj+32G7utAEB1NpYOZb96PK3usx2cE4plrFpkQtd9q9bNTw7qbS5zXlpygkw4aWvss12cn+pbt4CQDbWL3Xqfhcnk08JS7/APDLkk4po1HEcjKbpaIDSbAbLztr3OpguHiMlvUEm3QjRa7tjjiyg7LOd1mwJPsq7gtCm/D0zUHdvDbTYi52MyDrC6OXJs5oz4o7iw7B0R3TnfiJI8gNB0Oqn9uqIOGa7Qh8A9CCI9wFQcNNSjWJY5sHbZ2sEi1+oT/ad2KxdMCjRz02Bz6oDgDAGviIsAT1XOeOb1Smnwy9xqJkari0wbG1t+k+6XTrOmZJ2+hysmsHgw+sxrnuph7oJMHLaxkjeNeq3P8A0hhg4Uv6t9N98pe0PY46xIGq6ObVY8XEr/QpWKT5M5wzHHOAXWcIPxgfXNXTGjciZzWN9YBR4L2MqHFVMNVdTbUpw4G5bUYby297bG4Xo+C7FUmtAcZjXK1rfjE/Fc/V/FNLhfL5q+FY4xkYWljMsOg5hF4gyNNtllOLdoj/AFBpg5WkgmNjzHsPivc2dlcKAR3ev4sxJ9yV899t8DSoYyoym8vcHkRYwZiCR8kvh/xHBrJOME/zQNNcmk7H/wBRiq7xTB7sHxPBgE7AEiN58grTBCnAa3FUapL3NIaS17YMeJjutgRY6radmeCjBcMIbGcUHuc7m8tc4k/Wy8B4sS2rY+IAQR5K3Q6p6rJk28Ri6X4hOKPYTjWsMOIG0ftzUuk8ELH4GnWfhqWILSc4gHW4JGb3BHNafgocWeIZTrBmSOcldCGZPgzzxtExIBTiSbK4qG0qUHBBAxUrkAigREalApvdc5IkEooArmlIAtCZxeIya+idqPgawqnFsLj4tNotKpz544o2y3DieSVIrsTxao50MbmGYZnfgAm993QrtgA9tFFGHGQtAtEcvZc18tG1o9RZcLPneof2OrHEsa4HcNjWPc5rXAuYYeBseSgUmmljnGbV2TB/Myx+BCzHZrPTxb5Byy4OOu8jzWm4swvfTe0EGm6ZO4Ooj2V3yzxZdq5TX8/yQ3bo2y14hiJpPAmcpELKfZ6D3z3xbLE8r6K6L6hMmGjpf0ujLAZsNAQCANInK202uVOOJrFLG/7heUzRV8eIgkX2JC8pq8HrOr1e5pl7GkuJGgZP3j/aJhauvi2xaPQfqq6nxTIHd3994Ic4TGUwCPhup6HB8te3yLNDekXfCONkUGMN3MGW17DT4JvHcVqkQ12Sfe246qgw2LAsN/T5XKnDEVMuVrQ0GPEfCZ5ybqT00FNySJxVRHjUxAAcazzBlt8ryWjVv4jE/eKdpPqnKSbtaGhznEkNbo0E3VfTDpvVJJ1DWyfdT6WGfE5HebnZVpp1S4KWo37iq9V0gFwJ6ymcPTqO2sd9P0Vhh8C7ci+uRsmPMpzEUaVIF1d4DRvUfzOzRc+yX4WP7IRSwtOTmqXgWFz8EpmBJcO7dV0udOfMpB7R4ePAwuAAAyNFJvITAJ/5TTe0lAkHucrQBnykv35mFVNS8JlsZJdsb4j2Qqd6WvzB3dd7DiDDcwExN/LqFc4CkMJWGLxAa5rmF/cEwRLiM3dkACQPDzvyVDxnte+izLTp0mveT4wc/h2ytsWuiQZ/VTPs+4V/iL3nEVXugtc8GS95Ex458LB+Ucx1VmaSx4XkydIyudydEztdx12IfTxFCaTqTmZSJu453BrojNZpkcrLTdkO0+LrVS6q0PokCzW5ctpDmmLg8iUrtD2Ab3LhQLgyWvAALzTezNDoF3tIcQRqJkTovOT2lxXDD3GfOySQwkxtpIloGkQq9Lh02fEltteLXgoyOX9p7V2k45Tp0agpn/MykCxGUmRPmNV82cCod7xJjTea8uOswS4/JbzB8YxGPZ/l0ze0zYE6NBI1KyfZHAvpcUpsqjK5r3FzT/pdpzVix4MEMkcVJ0/v0EYztOR9D8TpTg640/8A56sf7HLxb7LeytHiLMa6vJdTpM7uJEFwfDuv3Ihe6Mo56Jbs5jmn1aQvHPsO4kMNi6tJ8RVY1hPJ1Muj/wCRXO/p2lglHzu/7JZW7bNv2UwrG8KwjSB4qDXf+T294fiVn8ESKj5sAZaf0VdhMPUdjsdg6eIe3C0GuqUW/eytZDslMzZozkeQCoa+Hq4Nwqtquq03OhwOonSxPNa9LpZYJzUndyb/AFG2pRX2N6DyRJ5qq4bjRUBgmWnK9u7XcirBdVMyNcipSd0UWlMBYCCBBXIEQ2dUYSPijn5qNkhxwsk5VCxXEg0eFjnn2HxVc/HVKmhDegF/VRc0icccmO8Ye4kNaYG5mQeii4XFNaC0EEtJ1O2oJ2USrQLZcXi+uYfI3KUzxNlrHz6x81hzY1klcujfj+iNIa4diX0gRUqB5cSZ28h0T4rT+Zw1hoIBlJZRLXSWOnaR9BOtfJgyOmk+qThBO0ixW0LbVj7rIHUgJFSsSIlu/P8AhOHDggkGcolw3HnKjuw9Qjwtyg77+5Ru9yaiRq1b8IfB/wBNgPVR3VvwgOd1dAt5WCssLwUufFy4eIjWOpJsPVWOF4aSSGtk/t5InmxxXLBRfgoamFqSREAbC/x0SKPDjPiAImYdcf7WwFq8XgXsacxDbbgfLf1KxfFKtcvig62kWzH9PZRw58c39LHJOuf8FzS4Y1pu7Lp92Gj0m6lUcGwva1rC97nQAAXTfSbAe6r8Fwqu1mR4PeOvJHPkd1u+A9ni1rXPNwAJ5CFTrddHTru2/BXjipctA/6VqsOU1aFI2geJ7r6y1gHzUjGdmKow00xTdiKfiLg4gVBEkEE+HSxlV/Fe07e/Zh6QBBJBqHeBPhG4lS+K8eo4LDVCas4h9MtpsBkzBDSRoAJXPnq9S9q2tN9Lvi/JKqjaZ5PxDj+IqDO17xSdoPuwehFz7rPvdLpkk7uJk+m6n0XjuTduYHLl6W8X6eauuF8HpvpMcamQ1BUNMupuP3HNZqARDnZxeCMq9TGoLo503u8lBSxENMHXrrZN4irUAhxIaTm6TEAg+SveJ8HDXg1O8yR4qjWzZojwj4XVU/A16oLabXvpttmDbHrG1tk90O2KpPhCHkl4DtgBHKYPyhes/ZrxPC4LC1KlaoGvcbM1eWgWysF7mfZZ7sp2bpVGNe4ODxrNxrAsTbROdo+DhmggjQRaL3mdZ2WHWYoarH6Um0n7E4/SaDtH9ojnh7aXgpRAOj3c5M2HQXXkbxUxWIDRLn1HQJ6/xdSuN4mwY2dACtN9lHBC+qa7gCG2b52k+1lFrHoNK3HhJcfclCO+dHpnBeCtw2GYGZgyiMzsoBJi5cZ6yU/T4UzH4XD4sCMSwZ2P3MzLHmLgg+91a8UeGYOrOndOb/uER8VW/Zti/wDJdR2Y7wjkDePKZ915jRZJZME8vnd39/5yack2/wAjV8LoHuWG8kSQRB9V81Yh5oY2vltkr1QPLvHx8F9OsxIaIcbDRfP/ANpXBXU8fXq0xNKoBVzSCGucDnaQLzmBtG67vwyWGrx9tcr2aMtu3Ze/ZfhS5vEcY+4FI0Qeb3DO/wCBphGthmOYab2tc12odod1oq2Gbg8BQwbAQ7KKlfSS4+J2aLSXbdAqRhvourB3bM8nyZbh9R2CxHcOdNGp4qZI+7eIJ1Mb+YK2LTzVD2t4f32HdlHjp+OnGsgXHqJUfsdxvvmCm8+Nolv9zR+oVpE1E6IyklcECCuSCVyAGWOATWIc06yPROOBSXCNSq5Y0ycZUU2Ix4khs2teyiYjDh13OmLiDEeuq0TRJTXE/DScYGw9yqpY9qbL4ZbaVGaOUSbA7G7j8VIoS6AC4+cN/RMVKBqkZXx/brIjUwbX5qTwau0PLX5g8GSdovEHSVgnnlttI6CxpPkk0MISTIaI1uSplHgwN5J8raJ7iFdmUOY5jSB4SGiSLkg80/hONZGlxa30IHmSCLLDk1OZq4E1SI9LCimYDQJ3J181Y4bhznxNxqABa3JU2I4mMQWup02uAJIlwIc2YPhFx0PlCkUuIVBmNLOD+XN0sA02HJV5fWklfDDckid2mwbqOHcGkAwC1os0nbNAk76qF/j39PSALmOqACcogGdYPS2152VA/GOxJLa7sQw6RH6t2uljguQgPJc3T+8A8xurlp24bc31fl+5WpL3IHFONV8Q6A32Vv2V4RVbUa8BrvNpInaOasH8EipSaGvpseCfE2JjTX5eS1eFqUMPSGZ4cRY7EnoFn1OpcILHhjy/FF1pRtjzaJJ72u7M6LTAAHIAWAVRxTi7qgyU7N/E7aOQ5BQOJcbNV0mA24A+R6lVrcQSTynTQdJ6LToPhTT9XPzL28Iw5tRf0x6KTjXAqz6xNFrnAN1HlqNwqL/BKsjPad3G/uvQGDbbXy5lJa2evmu4lJdGf1DO8N4HQYx4c0ve4QCfwmZDm9QrWsylSa54a1kC8anXfmVPaxUXbRru58IOsuI6eSSi12w3bnwjJVuIVK9eXEtzGBc+Fp6TBXuHZfgAaMzXeBo8LY3i5M6leCYai5xaWtm/h3kt8usea+juzb3NwTnP+8GOJi18l1xf6gnKMIKL7dGnTy2wlRRVg1wJBDZnMQNSIE/Aqq4yzNTDGSLakX0iddky7Gn08IHkNZ89PVNY3FOc3Ll8Jv1MkzfZdTHicYpGeU022YviPBohw0gkmJvNpM8l6X2JDKdFjQRcDoTubeaz5rDJlIBGzRy3PU21UL+ppsIc0HNoLmBHKNFn12nlqYendF2OairPS+2eMYMMKZI8RBI6NM39YWT7H8VZh8YPEBTqBrTBkAkm5PnHus3jeNVKn3jPxnzUCnj4rMc7QSDA2IKjpfhscGneG7vsip27PoDtJw0YihUpFz2kiQWGHWIMAjnp6qn4NwelQaahAsJc993QBFydLbDmsb9mvad4xFeg+oXszB1MucS5ocBLWEn7s7bLSdr+JwBQG4Ln9QD4R+p8guPqNLlWeOmxNpN23+Hv+xJfTC2Yyvi64iSHuic0C45wNN7bJ/AYovIBFzyO0FCrTzarqVKNCRzN/kvSLDJdSZB5oNcxROYCJBjqvPOJ0Dg8WMkhpOemQNvxN8rkeq9BY7l7qo7WcKNegct6jPGz/wCwnqAtidGMt+H4ttVjajdHCY5cweoKkxKxHYHi0E0nfdddtvxxJBncgT6Lbh83koap0IVlXLj5/FcgAGmg6kE/ZCPRAEXuSo3E8PmpObNrSYnQ7KwSKkQq8kdyoshLbKzK0cNEZJacw2EE9RyCYFLL+NxdmJJtE3PLZX1egD+3JRf6cCdvj5rP6KXBp9dvsq2mXh2ZzXEQI2BvIBBE9eqkU65BFhO7jy3nafROvwxN/laUirhiPgh4YewvVZFGUuLsjQ4ukkCJM/e81I78nUzy5hIFGJtP1e6VQwziQIJJ2CbjFcsFJsld44w0SSYECTP1PwW44HwSnhaZxGKIGUSAduQA3eeSj8I4ZSwdP+pxRGeIY3fmA0fm6rP8c41UxVQOd4aYMU6YM5AWiSfzOsfFFpjz5qm9XLbj4gu37/Yk/p77H+MdpKmIfNqbBZrNZGlydz0VJSpkSTu8m9tdL+kJIdfT+EoVJ6T6kbyF1IwjBUkVOTAI3O+v7J3MBptHpNvdNtF7nnP17oTbQ843ViKx9rxH6DkuY+TPXTqmWOn63TjN+s/FMRJa8nyUijWjyNzvYa2UIzaL2t6j5p1rdvT9xKTVgnQ5QptLxkY1pLtmi/P5Lf49vdYGpzyEepssf2eog1cztBHzWj7d4sCiyn+cyf8ASB+8LzPxO82uxYV0nf8APyNkeMV/zg8/IsCY/XWNES2ecTrzS6TSTppubfNOBlx+b652C9SYrIFdhPoo9SgDr/wrSpQtbXe/mmzh9yY0/XZKh2V9SkCIKgYjhpN2m3JXb8N0jS/x/dJNDLcIGpUZnC0q1CqKjWEHeZheqYfiFHF4em1xzOHidBh1M5YNxoNr20WPa4HUTf8AXZSsBUcx00/A64zC1jM6arNmwqbUlw/cvhk4pjrK5DtJGoIvI6xurCkA5rnNmAWy7a+3wPsmGtJYKct1BnI3ML6B0THSYTlGlEwbTpMXFgT8UY8eRSuUgyTxONRjQszzTnSf4Qay21viU41o5ibbfP0WpGQ8z43hv6XGODJa1x7ymb2n+ZHqvRsFixUpse02cAfLmPefZZv7QMJmosqt1Y+HW/C4EfOFI7CY3NScz8pBb5PmdeoKn2gZpB5e5XJXen6K5IQ5n5BG6EJD6iVjCR/CbqItqc0mpUlIZBrtjp+qiPtt59fVTa5lQn0nEwGm8QI1lVtk0Lom3LlOvwXGmJueqkYXh1ZzxTyFhItnBZbSbjRXVbgHduo5nB2dxBa0G8DZx105KmeeEeLt+xZHG2ygo4J75FNrnAAyWiYAufgtFwNlDDUe+c2ahEsbYuP881I4l2jZSYaOGDSRYvgFo6t/Of7tPNZWviHVCJ2AA8onQLJkwz1KSn9MfbyyxSjBOuw8Yxz8RUL3km0AbNBOjR9SoIpnbX119FJp/X7IOYMo56n3W2GOMEoxVIqcmyHluLX3Smt0j03PknXUzy6gfwkuab+vQKYhp7JtfX+AOieyg3Ptz+rpAqRMDqZsuLjpPK36KSIi+6Ouk+hHLRONHwjQzKNN8Sd/3/VK7uTe8eiYmNU2+/XnrspLKRgE2m/VBogzafq8DVOFnpbc3vogRL4DinCuzJBnXMJ22+Kf7a4g1K/iaRlaGwLi97dbqNw5vd1GH+4Ab20KsO2OHy184/E0EedwVzGorXRUly4tp/j/AKNLlePjwZ9zdIBuDvA2slCna/KCRz1sT6qRSp7cxoOXn7oZRBEAWgR8idiuojMIc0TB9b8rmySYJGn7fxCey2G19I90TSt9TbpsExDRp7Tblptc/wAIOpiJ9OakBl/43XFl50jlqigInc6CB6/MotoRf69FODPIcybxbYCBKW0Tvb2UGrHuK4SLX9FLpVfrknalPbpf6CZOHjT2CaVCbseYPb+PmnXa+nJR2FwmBong+YlTEV/HcKauGqsy6sPuLj5LKfZ7V/zSBYOYTHkQR8yt3WuOkXWP7H8LezLVcPC9rsk73Any1Ul0w8G0JA2PwRTOUlckIl5uXxSKlMFc3X612RhADdTDDQXKY7nmJ8lLAj13QzKLRJMgYbFMY8ioHMBHhIyuzRBAAFwLHXcKdhsax9UPJrNYwAhk5nVHbybNY0bCSo9XDNJmDMzO6dFMDyv/AAs/oJ9mj5h+B8cTqd8+rABLQynmJdkaJu7Z7ySdgNLGFXYthqvL6hc9xEEuOoiCANGjoIHRPub0XZFOOKMekQeRvsjf0jbfIck46kOQ5Xj5JwsJ+EoBsf8AH1dSojZHNPXzsYQFDlM66fPqnsmvNBzNgL7k8v1RQWM5A28w4c95J1Tb2bztHmLqW2gN4QeyfJFCsrnUQfL6+Cb/AKf/AJ9lZd0NTp58knu/L9B5p0FleZbb3hPU6vPXSVJNK31tZNGjrZMQumd/0+aea0nlyuoeUt1mE/RxOslCYND7mREefsVf9p2B9Ok/pH6hULWZpjpc8vRWDnF1FxIkAiDuAAItouZrYf8AJxZL6bX6mnCt2OSKouvN7zN0WX06f8BO0QIsBZLaSNPo7+i6hlG3jlfqiylzk878/wBEoE67rss6/DTmgQCI6c/WUmLkfR+CfgX/AG5eabyk3j9PkgBUWOiI2jpI6lAsiw9EoExAFtv3QAkO3J1GyS4QdZKJ+glsPkmAho58l3dpzLbrsj3fNArG6gHLzJ0UelTg7gefwAUktnn8vVOUxG5+uqdCsSHAWg+65BwhcmA8R6LmpTnXPxSYhIZw8vdAJRcgXadEgEgc0klKe47FJKBnAIT1suLeXqidNxfdIBtzoELg0m2nxXEzefRLYYEDzlAxsg7LsseqWZSA5FBZwab/AASTA5efyRe0nyRcBA6aoAaAtNpRNM3+P7J4Am9gEkOPNADThrr8kADy2Tzid5hJMRpdMQ0R6qDXpKxdSkKHVpHzUaGmRqNcg6nqrLB8SmPHlAsBFjOs8/0VWWGU3Uwz5DhcReOUrFrYOWPjtG/ROO+n5LxtMjkOv7Jx0xuPVQeHkzkMwLg7Kc1p5wtWGe+CZkzY9k3ENONDqBvdd3wiALx+qDwBYX805SHQK0qOa6NtvdcHk7gDy19UX69QhpefrkgRz7dbc/Ndl+KEW29UkmeSBiyB0ufZFq6mP5ROtthvsgQA2+iMCNPrdAH159UTKYAIkfJEtjcQhmOyIpnVAgiiuQgG5n3XJ2Ap31KPmuq/qkESkM70Qn6lENt+qRCQwk+SDXG6Dm6JWX5oAFN3M2QN+vqlELmMukA2ddkTPMJ8sGu/NMvaigA664SbJYHohlToBMJDAn2MkIFvVACZtySG22ToZNylMpyEgG3je0/WyEDXmnXMESg8dE6AbDZRJRDNEo2JCAGe5BN9EirSIaWttPy5KVGiLgoyin2SjJrohOY7XSB7zzTwb1TrgkgzdNRS6FKTfYkFLDfZc6mudTTIiZvZEDVKpU9UnLZIZ0c90C3qnGUtClFqdCY2W2RhEiyAYIQBzjCVl+S4tsiaaYDeaOV0qfNcGfBKeJlAMbkLlwauRQH/2Q=="/>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5" name="AutoShape 4" descr="data:image/jpeg;base64,/9j/4AAQSkZJRgABAQAAAQABAAD/2wCEAAkGBxQTEhUUExQVFhUWFxoYFBYXGBwXGBgaGhcWFxcYFxgYHCggGholHRgXITEhJSkrLi4uGB8zODMsNygtLiwBCgoKDg0OGxAQGywkICQsLC0sLCwsLCwsLCwsLCwsLCwsLCwsLCwsLCwsLCwsLCwsLCwsLCwsLCwsLCwsLCwsLP/AABEIAK0BIwMBIgACEQEDEQH/xAAcAAABBQEBAQAAAAAAAAAAAAABAgMEBQYABwj/xABAEAABAwIEAwYDBwIFAwUBAAABAAIRAyEEEjFBBVFhBhMicYGRobHwBzJCUsHR4RRiFSNykvEWQ4IzU7LC0iT/xAAaAQACAwEBAAAAAAAAAAAAAAAAAQIDBAUG/8QALxEAAgIBBAECBAUEAwAAAAAAAAECEQMEEiExQRNRBRQicWGBkcHwBkKh8SSx0f/aAAwDAQACEQMRAD8AsZSpTRcuBUQHpRBTUpQKYhxdKRmSpQAvMuSQ5EIAUEUkLpTELhckhyKAFLkEUAEoLghKAOXAroQQASUJRKDjFkAGVxTbnQu70RKLChaBKQKwRNQIAJCICSKgRzIAKSihKAOKSjK4lIBEriEoBcQmAgoJRXQgBuUYSsqICAoTK5cQuTFQ0i1ArgVAmKJXSouKd/cWnoqqpUqvJyd4ev8AAUXKhqNmhBQdWaNSB6rI4htZtibz+IyfQAqJXd4mgwTcjUjaQQAbqO8s9Ne5tXY+mNXt90zV4zQbrUHoseMBVc7N3T9IJjKDvzVlhuC1CP8A06Y/1G/yKe5hsivJdN7QUPz/AAKX/j1GJzH/AGlUGJ4ZiW/dFOP7Zn5KE+jX/EKnoY/RJzkiSxwfk1J7R0P7/wDYUodoaH5iPNpCxgD2m7Kj2zJzG4/0ncdFZYTAU6jg3JlLrNz2lx0E6SoSzUSWBGj/AOosP/7nwP7JwcdoHSoPY/ssRj69GkYqMgyRbSRYwVK4XRp1DmaHgN3BLjps0bo9dpbq4D5ePVmybxegf+43l67BLZj6RAcKjSCY135LGPxjQQ006gJkNLwKZdB67ix6gqwwgFRrgMsPEtAI8LwQZgjcW9VF6hpdDWnj7mkHEqR/7jeVjymfkuGPp/nCyvFsC+mAQYzSfDtJNo87qh/q6sn/ADB7keaUNTaJ/KJ+T0k4xn5gmcTj2AHxCwn2Xnb6tQjUejyl4iu4Na07jXmNPdTWZyfRXLTKPk2dXiMuGW/3T0t9BMYniQaBfUafL5LN8Gwz3vgPdNrZjAHkpXG8I6k8Z5dLQ4E7QYgese6TyPdtsisaokt7QtGp0mbTrp8AVMHaKm4au0/KbRqqDC4loFwyxmQPFtI8lJfiZPhc+T0t81O2Lai+pcQBPhM2Bt5hWNOvmsOdx9eayFKpUcXSTlaCTmbJ6c5hLo4qqXQ0EjYglsTFt9uiXqNdj9JM2lOpKOdUmC4g5wkAn08VrC24+oU81swBbfl5hTWRMpljaJrHyuJUIV/CXEGBbNsD15JyhU+N/TaVYmiNEkoSi0giQimIRCCcSMyAESuhFckAEUm65MBpCEGlFQJAgKNiKLnfdPmpD1zEnFMabRGwmDDCTMuO/wCgUtAoAJpUDdjqDnRdNVHwqziOLeRFNpcdtvidlDJljBXJkoY5TdIcxXHQ37rSepsPdRcLxR9cuyEQ2xiIJ5SqV/A6+IEVqgbeYZMARp1vz+Ce7A0HMbXpOkOa+CI0tr66rFm1CeOThLlGyGFRatEp+Fxjibsa1wIhrrt/8iPFtyhNM7NV3MMVASB4c2s6iHGct/PULXMboSYHyUTgvGqFV5pU3y4TsQDBvFly3rs6i5Rj13wX+nEx/avCNzuaQW+EFjnOhxMAGo5oEXObwiw2JhT/ALPsaO8FIixBF+eoHzWh7XcJFWiXAS+n4memovqI2XnHDuI91VbUB+64O/8A1I63910dLnWs08ku/wByjNHZJM9ixHD2vs5ocORE9fgmsD2XoB+YMjQRJItpbn1VgzGNLWvGjmhw9RKewWPYHH0XkMmfURuMW0bI1Rj+32G7utAEB1NpYOZb96PK3usx2cE4plrFpkQtd9q9bNTw7qbS5zXlpygkw4aWvss12cn+pbt4CQDbWL3Xqfhcnk08JS7/APDLkk4po1HEcjKbpaIDSbAbLztr3OpguHiMlvUEm3QjRa7tjjiyg7LOd1mwJPsq7gtCm/D0zUHdvDbTYi52MyDrC6OXJs5oz4o7iw7B0R3TnfiJI8gNB0Oqn9uqIOGa7Qh8A9CCI9wFQcNNSjWJY5sHbZ2sEi1+oT/ad2KxdMCjRz02Bz6oDgDAGviIsAT1XOeOb1Smnwy9xqJkari0wbG1t+k+6XTrOmZJ2+hysmsHgw+sxrnuph7oJMHLaxkjeNeq3P8A0hhg4Uv6t9N98pe0PY46xIGq6ObVY8XEr/QpWKT5M5wzHHOAXWcIPxgfXNXTGjciZzWN9YBR4L2MqHFVMNVdTbUpw4G5bUYby297bG4Xo+C7FUmtAcZjXK1rfjE/Fc/V/FNLhfL5q+FY4xkYWljMsOg5hF4gyNNtllOLdoj/AFBpg5WkgmNjzHsPivc2dlcKAR3ev4sxJ9yV899t8DSoYyoym8vcHkRYwZiCR8kvh/xHBrJOME/zQNNcmk7H/wBRiq7xTB7sHxPBgE7AEiN58grTBCnAa3FUapL3NIaS17YMeJjutgRY6radmeCjBcMIbGcUHuc7m8tc4k/Wy8B4sS2rY+IAQR5K3Q6p6rJk28Ri6X4hOKPYTjWsMOIG0ftzUuk8ELH4GnWfhqWILSc4gHW4JGb3BHNafgocWeIZTrBmSOcldCGZPgzzxtExIBTiSbK4qG0qUHBBAxUrkAigREalApvdc5IkEooArmlIAtCZxeIya+idqPgawqnFsLj4tNotKpz544o2y3DieSVIrsTxao50MbmGYZnfgAm993QrtgA9tFFGHGQtAtEcvZc18tG1o9RZcLPneof2OrHEsa4HcNjWPc5rXAuYYeBseSgUmmljnGbV2TB/Myx+BCzHZrPTxb5Byy4OOu8jzWm4swvfTe0EGm6ZO4Ooj2V3yzxZdq5TX8/yQ3bo2y14hiJpPAmcpELKfZ6D3z3xbLE8r6K6L6hMmGjpf0ujLAZsNAQCANInK202uVOOJrFLG/7heUzRV8eIgkX2JC8pq8HrOr1e5pl7GkuJGgZP3j/aJhauvi2xaPQfqq6nxTIHd3994Ic4TGUwCPhup6HB8te3yLNDekXfCONkUGMN3MGW17DT4JvHcVqkQ12Sfe246qgw2LAsN/T5XKnDEVMuVrQ0GPEfCZ5ybqT00FNySJxVRHjUxAAcazzBlt8ryWjVv4jE/eKdpPqnKSbtaGhznEkNbo0E3VfTDpvVJJ1DWyfdT6WGfE5HebnZVpp1S4KWo37iq9V0gFwJ6ymcPTqO2sd9P0Vhh8C7ci+uRsmPMpzEUaVIF1d4DRvUfzOzRc+yX4WP7IRSwtOTmqXgWFz8EpmBJcO7dV0udOfMpB7R4ePAwuAAAyNFJvITAJ/5TTe0lAkHucrQBnykv35mFVNS8JlsZJdsb4j2Qqd6WvzB3dd7DiDDcwExN/LqFc4CkMJWGLxAa5rmF/cEwRLiM3dkACQPDzvyVDxnte+izLTp0mveT4wc/h2ytsWuiQZ/VTPs+4V/iL3nEVXugtc8GS95Ex458LB+Ucx1VmaSx4XkydIyudydEztdx12IfTxFCaTqTmZSJu453BrojNZpkcrLTdkO0+LrVS6q0PokCzW5ctpDmmLg8iUrtD2Ab3LhQLgyWvAALzTezNDoF3tIcQRqJkTovOT2lxXDD3GfOySQwkxtpIloGkQq9Lh02fEltteLXgoyOX9p7V2k45Tp0agpn/MykCxGUmRPmNV82cCod7xJjTea8uOswS4/JbzB8YxGPZ/l0ze0zYE6NBI1KyfZHAvpcUpsqjK5r3FzT/pdpzVix4MEMkcVJ0/v0EYztOR9D8TpTg640/8A56sf7HLxb7LeytHiLMa6vJdTpM7uJEFwfDuv3Ihe6Mo56Jbs5jmn1aQvHPsO4kMNi6tJ8RVY1hPJ1Muj/wCRXO/p2lglHzu/7JZW7bNv2UwrG8KwjSB4qDXf+T294fiVn8ESKj5sAZaf0VdhMPUdjsdg6eIe3C0GuqUW/eytZDslMzZozkeQCoa+Hq4Nwqtquq03OhwOonSxPNa9LpZYJzUndyb/AFG2pRX2N6DyRJ5qq4bjRUBgmWnK9u7XcirBdVMyNcipSd0UWlMBYCCBBXIEQ2dUYSPijn5qNkhxwsk5VCxXEg0eFjnn2HxVc/HVKmhDegF/VRc0icccmO8Ye4kNaYG5mQeii4XFNaC0EEtJ1O2oJ2USrQLZcXi+uYfI3KUzxNlrHz6x81hzY1klcujfj+iNIa4diX0gRUqB5cSZ28h0T4rT+Zw1hoIBlJZRLXSWOnaR9BOtfJgyOmk+qThBO0ixW0LbVj7rIHUgJFSsSIlu/P8AhOHDggkGcolw3HnKjuw9Qjwtyg77+5Ru9yaiRq1b8IfB/wBNgPVR3VvwgOd1dAt5WCssLwUufFy4eIjWOpJsPVWOF4aSSGtk/t5InmxxXLBRfgoamFqSREAbC/x0SKPDjPiAImYdcf7WwFq8XgXsacxDbbgfLf1KxfFKtcvig62kWzH9PZRw58c39LHJOuf8FzS4Y1pu7Lp92Gj0m6lUcGwva1rC97nQAAXTfSbAe6r8Fwqu1mR4PeOvJHPkd1u+A9ni1rXPNwAJ5CFTrddHTru2/BXjipctA/6VqsOU1aFI2geJ7r6y1gHzUjGdmKow00xTdiKfiLg4gVBEkEE+HSxlV/Fe07e/Zh6QBBJBqHeBPhG4lS+K8eo4LDVCas4h9MtpsBkzBDSRoAJXPnq9S9q2tN9Lvi/JKqjaZ5PxDj+IqDO17xSdoPuwehFz7rPvdLpkk7uJk+m6n0XjuTduYHLl6W8X6eauuF8HpvpMcamQ1BUNMupuP3HNZqARDnZxeCMq9TGoLo503u8lBSxENMHXrrZN4irUAhxIaTm6TEAg+SveJ8HDXg1O8yR4qjWzZojwj4XVU/A16oLabXvpttmDbHrG1tk90O2KpPhCHkl4DtgBHKYPyhes/ZrxPC4LC1KlaoGvcbM1eWgWysF7mfZZ7sp2bpVGNe4ODxrNxrAsTbROdo+DhmggjQRaL3mdZ2WHWYoarH6Um0n7E4/SaDtH9ojnh7aXgpRAOj3c5M2HQXXkbxUxWIDRLn1HQJ6/xdSuN4mwY2dACtN9lHBC+qa7gCG2b52k+1lFrHoNK3HhJcfclCO+dHpnBeCtw2GYGZgyiMzsoBJi5cZ6yU/T4UzH4XD4sCMSwZ2P3MzLHmLgg+91a8UeGYOrOndOb/uER8VW/Zti/wDJdR2Y7wjkDePKZ915jRZJZME8vnd39/5yack2/wAjV8LoHuWG8kSQRB9V81Yh5oY2vltkr1QPLvHx8F9OsxIaIcbDRfP/ANpXBXU8fXq0xNKoBVzSCGucDnaQLzmBtG67vwyWGrx9tcr2aMtu3Ze/ZfhS5vEcY+4FI0Qeb3DO/wCBphGthmOYab2tc12odod1oq2Gbg8BQwbAQ7KKlfSS4+J2aLSXbdAqRhvourB3bM8nyZbh9R2CxHcOdNGp4qZI+7eIJ1Mb+YK2LTzVD2t4f32HdlHjp+OnGsgXHqJUfsdxvvmCm8+Nolv9zR+oVpE1E6IyklcECCuSCVyAGWOATWIc06yPROOBSXCNSq5Y0ycZUU2Ix4khs2teyiYjDh13OmLiDEeuq0TRJTXE/DScYGw9yqpY9qbL4ZbaVGaOUSbA7G7j8VIoS6AC4+cN/RMVKBqkZXx/brIjUwbX5qTwau0PLX5g8GSdovEHSVgnnlttI6CxpPkk0MISTIaI1uSplHgwN5J8raJ7iFdmUOY5jSB4SGiSLkg80/hONZGlxa30IHmSCLLDk1OZq4E1SI9LCimYDQJ3J181Y4bhznxNxqABa3JU2I4mMQWup02uAJIlwIc2YPhFx0PlCkUuIVBmNLOD+XN0sA02HJV5fWklfDDckid2mwbqOHcGkAwC1os0nbNAk76qF/j39PSALmOqACcogGdYPS2152VA/GOxJLa7sQw6RH6t2uljguQgPJc3T+8A8xurlp24bc31fl+5WpL3IHFONV8Q6A32Vv2V4RVbUa8BrvNpInaOasH8EipSaGvpseCfE2JjTX5eS1eFqUMPSGZ4cRY7EnoFn1OpcILHhjy/FF1pRtjzaJJ72u7M6LTAAHIAWAVRxTi7qgyU7N/E7aOQ5BQOJcbNV0mA24A+R6lVrcQSTynTQdJ6LToPhTT9XPzL28Iw5tRf0x6KTjXAqz6xNFrnAN1HlqNwqL/BKsjPad3G/uvQGDbbXy5lJa2evmu4lJdGf1DO8N4HQYx4c0ve4QCfwmZDm9QrWsylSa54a1kC8anXfmVPaxUXbRru58IOsuI6eSSi12w3bnwjJVuIVK9eXEtzGBc+Fp6TBXuHZfgAaMzXeBo8LY3i5M6leCYai5xaWtm/h3kt8usea+juzb3NwTnP+8GOJi18l1xf6gnKMIKL7dGnTy2wlRRVg1wJBDZnMQNSIE/Aqq4yzNTDGSLakX0iddky7Gn08IHkNZ89PVNY3FOc3Ll8Jv1MkzfZdTHicYpGeU022YviPBohw0gkmJvNpM8l6X2JDKdFjQRcDoTubeaz5rDJlIBGzRy3PU21UL+ppsIc0HNoLmBHKNFn12nlqYendF2OairPS+2eMYMMKZI8RBI6NM39YWT7H8VZh8YPEBTqBrTBkAkm5PnHus3jeNVKn3jPxnzUCnj4rMc7QSDA2IKjpfhscGneG7vsip27PoDtJw0YihUpFz2kiQWGHWIMAjnp6qn4NwelQaahAsJc993QBFydLbDmsb9mvad4xFeg+oXszB1MucS5ocBLWEn7s7bLSdr+JwBQG4Ln9QD4R+p8guPqNLlWeOmxNpN23+Hv+xJfTC2Yyvi64iSHuic0C45wNN7bJ/AYovIBFzyO0FCrTzarqVKNCRzN/kvSLDJdSZB5oNcxROYCJBjqvPOJ0Dg8WMkhpOemQNvxN8rkeq9BY7l7qo7WcKNegct6jPGz/wCwnqAtidGMt+H4ttVjajdHCY5cweoKkxKxHYHi0E0nfdddtvxxJBncgT6Lbh83koap0IVlXLj5/FcgAGmg6kE/ZCPRAEXuSo3E8PmpObNrSYnQ7KwSKkQq8kdyoshLbKzK0cNEZJacw2EE9RyCYFLL+NxdmJJtE3PLZX1egD+3JRf6cCdvj5rP6KXBp9dvsq2mXh2ZzXEQI2BvIBBE9eqkU65BFhO7jy3nafROvwxN/laUirhiPgh4YewvVZFGUuLsjQ4ukkCJM/e81I78nUzy5hIFGJtP1e6VQwziQIJJ2CbjFcsFJsld44w0SSYECTP1PwW44HwSnhaZxGKIGUSAduQA3eeSj8I4ZSwdP+pxRGeIY3fmA0fm6rP8c41UxVQOd4aYMU6YM5AWiSfzOsfFFpjz5qm9XLbj4gu37/Yk/p77H+MdpKmIfNqbBZrNZGlydz0VJSpkSTu8m9tdL+kJIdfT+EoVJ6T6kbyF1IwjBUkVOTAI3O+v7J3MBptHpNvdNtF7nnP17oTbQ843ViKx9rxH6DkuY+TPXTqmWOn63TjN+s/FMRJa8nyUijWjyNzvYa2UIzaL2t6j5p1rdvT9xKTVgnQ5QptLxkY1pLtmi/P5Lf49vdYGpzyEepssf2eog1cztBHzWj7d4sCiyn+cyf8ASB+8LzPxO82uxYV0nf8APyNkeMV/zg8/IsCY/XWNES2ecTrzS6TSTppubfNOBlx+b652C9SYrIFdhPoo9SgDr/wrSpQtbXe/mmzh9yY0/XZKh2V9SkCIKgYjhpN2m3JXb8N0jS/x/dJNDLcIGpUZnC0q1CqKjWEHeZheqYfiFHF4em1xzOHidBh1M5YNxoNr20WPa4HUTf8AXZSsBUcx00/A64zC1jM6arNmwqbUlw/cvhk4pjrK5DtJGoIvI6xurCkA5rnNmAWy7a+3wPsmGtJYKct1BnI3ML6B0THSYTlGlEwbTpMXFgT8UY8eRSuUgyTxONRjQszzTnSf4Qay21viU41o5ibbfP0WpGQ8z43hv6XGODJa1x7ymb2n+ZHqvRsFixUpse02cAfLmPefZZv7QMJmosqt1Y+HW/C4EfOFI7CY3NScz8pBb5PmdeoKn2gZpB5e5XJXen6K5IQ5n5BG6EJD6iVjCR/CbqItqc0mpUlIZBrtjp+qiPtt59fVTa5lQn0nEwGm8QI1lVtk0Lom3LlOvwXGmJueqkYXh1ZzxTyFhItnBZbSbjRXVbgHduo5nB2dxBa0G8DZx105KmeeEeLt+xZHG2ygo4J75FNrnAAyWiYAufgtFwNlDDUe+c2ahEsbYuP881I4l2jZSYaOGDSRYvgFo6t/Of7tPNZWviHVCJ2AA8onQLJkwz1KSn9MfbyyxSjBOuw8Yxz8RUL3km0AbNBOjR9SoIpnbX119FJp/X7IOYMo56n3W2GOMEoxVIqcmyHluLX3Smt0j03PknXUzy6gfwkuab+vQKYhp7JtfX+AOieyg3Ptz+rpAqRMDqZsuLjpPK36KSIi+6Ouk+hHLRONHwjQzKNN8Sd/3/VK7uTe8eiYmNU2+/XnrspLKRgE2m/VBogzafq8DVOFnpbc3vogRL4DinCuzJBnXMJ22+Kf7a4g1K/iaRlaGwLi97dbqNw5vd1GH+4Ab20KsO2OHy184/E0EedwVzGorXRUly4tp/j/AKNLlePjwZ9zdIBuDvA2slCna/KCRz1sT6qRSp7cxoOXn7oZRBEAWgR8idiuojMIc0TB9b8rmySYJGn7fxCey2G19I90TSt9TbpsExDRp7Tblptc/wAIOpiJ9OakBl/43XFl50jlqigInc6CB6/MotoRf69FODPIcybxbYCBKW0Tvb2UGrHuK4SLX9FLpVfrknalPbpf6CZOHjT2CaVCbseYPb+PmnXa+nJR2FwmBong+YlTEV/HcKauGqsy6sPuLj5LKfZ7V/zSBYOYTHkQR8yt3WuOkXWP7H8LezLVcPC9rsk73Any1Ul0w8G0JA2PwRTOUlckIl5uXxSKlMFc3X612RhADdTDDQXKY7nmJ8lLAj13QzKLRJMgYbFMY8ioHMBHhIyuzRBAAFwLHXcKdhsax9UPJrNYwAhk5nVHbybNY0bCSo9XDNJmDMzO6dFMDyv/AAs/oJ9mj5h+B8cTqd8+rABLQynmJdkaJu7Z7ySdgNLGFXYthqvL6hc9xEEuOoiCANGjoIHRPub0XZFOOKMekQeRvsjf0jbfIck46kOQ5Xj5JwsJ+EoBsf8AH1dSojZHNPXzsYQFDlM66fPqnsmvNBzNgL7k8v1RQWM5A28w4c95J1Tb2bztHmLqW2gN4QeyfJFCsrnUQfL6+Cb/AKf/AJ9lZd0NTp58knu/L9B5p0FleZbb3hPU6vPXSVJNK31tZNGjrZMQumd/0+aea0nlyuoeUt1mE/RxOslCYND7mREefsVf9p2B9Ok/pH6hULWZpjpc8vRWDnF1FxIkAiDuAAItouZrYf8AJxZL6bX6mnCt2OSKouvN7zN0WX06f8BO0QIsBZLaSNPo7+i6hlG3jlfqiylzk878/wBEoE67rss6/DTmgQCI6c/WUmLkfR+CfgX/AG5eabyk3j9PkgBUWOiI2jpI6lAsiw9EoExAFtv3QAkO3J1GyS4QdZKJ+glsPkmAho58l3dpzLbrsj3fNArG6gHLzJ0UelTg7gefwAUktnn8vVOUxG5+uqdCsSHAWg+65BwhcmA8R6LmpTnXPxSYhIZw8vdAJRcgXadEgEgc0klKe47FJKBnAIT1suLeXqidNxfdIBtzoELg0m2nxXEzefRLYYEDzlAxsg7LsseqWZSA5FBZwab/AASTA5efyRe0nyRcBA6aoAaAtNpRNM3+P7J4Am9gEkOPNADThrr8kADy2Tzid5hJMRpdMQ0R6qDXpKxdSkKHVpHzUaGmRqNcg6nqrLB8SmPHlAsBFjOs8/0VWWGU3Uwz5DhcReOUrFrYOWPjtG/ROO+n5LxtMjkOv7Jx0xuPVQeHkzkMwLg7Kc1p5wtWGe+CZkzY9k3ENONDqBvdd3wiALx+qDwBYX805SHQK0qOa6NtvdcHk7gDy19UX69QhpefrkgRz7dbc/Ndl+KEW29UkmeSBiyB0ufZFq6mP5ROtthvsgQA2+iMCNPrdAH159UTKYAIkfJEtjcQhmOyIpnVAgiiuQgG5n3XJ2Ap31KPmuq/qkESkM70Qn6lENt+qRCQwk+SDXG6Dm6JWX5oAFN3M2QN+vqlELmMukA2ddkTPMJ8sGu/NMvaigA664SbJYHohlToBMJDAn2MkIFvVACZtySG22ToZNylMpyEgG3je0/WyEDXmnXMESg8dE6AbDZRJRDNEo2JCAGe5BN9EirSIaWttPy5KVGiLgoyin2SjJrohOY7XSB7zzTwb1TrgkgzdNRS6FKTfYkFLDfZc6mudTTIiZvZEDVKpU9UnLZIZ0c90C3qnGUtClFqdCY2W2RhEiyAYIQBzjCVl+S4tsiaaYDeaOV0qfNcGfBKeJlAMbkLlwauRQH/2Q=="/>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6" name="AutoShape 6" descr="data:image/jpeg;base64,/9j/4AAQSkZJRgABAQAAAQABAAD/2wCEAAkGBxQTEhUUExQVFhUWFxoYFBYXGBwXGBgaGhcWFxcYFxgYHCggGholHRgXITEhJSkrLi4uGB8zODMsNygtLiwBCgoKDg0OGxAQGywkICQsLC0sLCwsLCwsLCwsLCwsLCwsLCwsLCwsLCwsLCwsLCwsLCwsLCwsLCwsLCwsLCwsLP/AABEIAK0BIwMBIgACEQEDEQH/xAAcAAABBQEBAQAAAAAAAAAAAAABAgMEBQYABwj/xABAEAABAwIEAwYDBwIFAwUBAAABAAIRAyEEEjFBBVFhBhMicYGRobHwBzJCUsHR4RRiFSNykvEWQ4IzU7LC0iT/xAAaAQACAwEBAAAAAAAAAAAAAAAAAQIDBAUG/8QALxEAAgIBBAECBAUEAwAAAAAAAAECEQMEEiExQRNRBRQicWGBkcHwBkKh8SSx0f/aAAwDAQACEQMRAD8AsZSpTRcuBUQHpRBTUpQKYhxdKRmSpQAvMuSQ5EIAUEUkLpTELhckhyKAFLkEUAEoLghKAOXAroQQASUJRKDjFkAGVxTbnQu70RKLChaBKQKwRNQIAJCICSKgRzIAKSihKAOKSjK4lIBEriEoBcQmAgoJRXQgBuUYSsqICAoTK5cQuTFQ0i1ArgVAmKJXSouKd/cWnoqqpUqvJyd4ev8AAUXKhqNmhBQdWaNSB6rI4htZtibz+IyfQAqJXd4mgwTcjUjaQQAbqO8s9Ne5tXY+mNXt90zV4zQbrUHoseMBVc7N3T9IJjKDvzVlhuC1CP8A06Y/1G/yKe5hsivJdN7QUPz/AAKX/j1GJzH/AGlUGJ4ZiW/dFOP7Zn5KE+jX/EKnoY/RJzkiSxwfk1J7R0P7/wDYUodoaH5iPNpCxgD2m7Kj2zJzG4/0ncdFZYTAU6jg3JlLrNz2lx0E6SoSzUSWBGj/AOosP/7nwP7JwcdoHSoPY/ssRj69GkYqMgyRbSRYwVK4XRp1DmaHgN3BLjps0bo9dpbq4D5ePVmybxegf+43l67BLZj6RAcKjSCY135LGPxjQQ006gJkNLwKZdB67ix6gqwwgFRrgMsPEtAI8LwQZgjcW9VF6hpdDWnj7mkHEqR/7jeVjymfkuGPp/nCyvFsC+mAQYzSfDtJNo87qh/q6sn/ADB7keaUNTaJ/KJ+T0k4xn5gmcTj2AHxCwn2Xnb6tQjUejyl4iu4Na07jXmNPdTWZyfRXLTKPk2dXiMuGW/3T0t9BMYniQaBfUafL5LN8Gwz3vgPdNrZjAHkpXG8I6k8Z5dLQ4E7QYgese6TyPdtsisaokt7QtGp0mbTrp8AVMHaKm4au0/KbRqqDC4loFwyxmQPFtI8lJfiZPhc+T0t81O2Lai+pcQBPhM2Bt5hWNOvmsOdx9eayFKpUcXSTlaCTmbJ6c5hLo4qqXQ0EjYglsTFt9uiXqNdj9JM2lOpKOdUmC4g5wkAn08VrC24+oU81swBbfl5hTWRMpljaJrHyuJUIV/CXEGBbNsD15JyhU+N/TaVYmiNEkoSi0giQimIRCCcSMyAESuhFckAEUm65MBpCEGlFQJAgKNiKLnfdPmpD1zEnFMabRGwmDDCTMuO/wCgUtAoAJpUDdjqDnRdNVHwqziOLeRFNpcdtvidlDJljBXJkoY5TdIcxXHQ37rSepsPdRcLxR9cuyEQ2xiIJ5SqV/A6+IEVqgbeYZMARp1vz+Ce7A0HMbXpOkOa+CI0tr66rFm1CeOThLlGyGFRatEp+Fxjibsa1wIhrrt/8iPFtyhNM7NV3MMVASB4c2s6iHGct/PULXMboSYHyUTgvGqFV5pU3y4TsQDBvFly3rs6i5Rj13wX+nEx/avCNzuaQW+EFjnOhxMAGo5oEXObwiw2JhT/ALPsaO8FIixBF+eoHzWh7XcJFWiXAS+n4memovqI2XnHDuI91VbUB+64O/8A1I63910dLnWs08ku/wByjNHZJM9ixHD2vs5ocORE9fgmsD2XoB+YMjQRJItpbn1VgzGNLWvGjmhw9RKewWPYHH0XkMmfURuMW0bI1Rj+32G7utAEB1NpYOZb96PK3usx2cE4plrFpkQtd9q9bNTw7qbS5zXlpygkw4aWvss12cn+pbt4CQDbWL3Xqfhcnk08JS7/APDLkk4po1HEcjKbpaIDSbAbLztr3OpguHiMlvUEm3QjRa7tjjiyg7LOd1mwJPsq7gtCm/D0zUHdvDbTYi52MyDrC6OXJs5oz4o7iw7B0R3TnfiJI8gNB0Oqn9uqIOGa7Qh8A9CCI9wFQcNNSjWJY5sHbZ2sEi1+oT/ad2KxdMCjRz02Bz6oDgDAGviIsAT1XOeOb1Smnwy9xqJkari0wbG1t+k+6XTrOmZJ2+hysmsHgw+sxrnuph7oJMHLaxkjeNeq3P8A0hhg4Uv6t9N98pe0PY46xIGq6ObVY8XEr/QpWKT5M5wzHHOAXWcIPxgfXNXTGjciZzWN9YBR4L2MqHFVMNVdTbUpw4G5bUYby297bG4Xo+C7FUmtAcZjXK1rfjE/Fc/V/FNLhfL5q+FY4xkYWljMsOg5hF4gyNNtllOLdoj/AFBpg5WkgmNjzHsPivc2dlcKAR3ev4sxJ9yV899t8DSoYyoym8vcHkRYwZiCR8kvh/xHBrJOME/zQNNcmk7H/wBRiq7xTB7sHxPBgE7AEiN58grTBCnAa3FUapL3NIaS17YMeJjutgRY6radmeCjBcMIbGcUHuc7m8tc4k/Wy8B4sS2rY+IAQR5K3Q6p6rJk28Ri6X4hOKPYTjWsMOIG0ftzUuk8ELH4GnWfhqWILSc4gHW4JGb3BHNafgocWeIZTrBmSOcldCGZPgzzxtExIBTiSbK4qG0qUHBBAxUrkAigREalApvdc5IkEooArmlIAtCZxeIya+idqPgawqnFsLj4tNotKpz544o2y3DieSVIrsTxao50MbmGYZnfgAm993QrtgA9tFFGHGQtAtEcvZc18tG1o9RZcLPneof2OrHEsa4HcNjWPc5rXAuYYeBseSgUmmljnGbV2TB/Myx+BCzHZrPTxb5Byy4OOu8jzWm4swvfTe0EGm6ZO4Ooj2V3yzxZdq5TX8/yQ3bo2y14hiJpPAmcpELKfZ6D3z3xbLE8r6K6L6hMmGjpf0ujLAZsNAQCANInK202uVOOJrFLG/7heUzRV8eIgkX2JC8pq8HrOr1e5pl7GkuJGgZP3j/aJhauvi2xaPQfqq6nxTIHd3994Ic4TGUwCPhup6HB8te3yLNDekXfCONkUGMN3MGW17DT4JvHcVqkQ12Sfe246qgw2LAsN/T5XKnDEVMuVrQ0GPEfCZ5ybqT00FNySJxVRHjUxAAcazzBlt8ryWjVv4jE/eKdpPqnKSbtaGhznEkNbo0E3VfTDpvVJJ1DWyfdT6WGfE5HebnZVpp1S4KWo37iq9V0gFwJ6ymcPTqO2sd9P0Vhh8C7ci+uRsmPMpzEUaVIF1d4DRvUfzOzRc+yX4WP7IRSwtOTmqXgWFz8EpmBJcO7dV0udOfMpB7R4ePAwuAAAyNFJvITAJ/5TTe0lAkHucrQBnykv35mFVNS8JlsZJdsb4j2Qqd6WvzB3dd7DiDDcwExN/LqFc4CkMJWGLxAa5rmF/cEwRLiM3dkACQPDzvyVDxnte+izLTp0mveT4wc/h2ytsWuiQZ/VTPs+4V/iL3nEVXugtc8GS95Ex458LB+Ucx1VmaSx4XkydIyudydEztdx12IfTxFCaTqTmZSJu453BrojNZpkcrLTdkO0+LrVS6q0PokCzW5ctpDmmLg8iUrtD2Ab3LhQLgyWvAALzTezNDoF3tIcQRqJkTovOT2lxXDD3GfOySQwkxtpIloGkQq9Lh02fEltteLXgoyOX9p7V2k45Tp0agpn/MykCxGUmRPmNV82cCod7xJjTea8uOswS4/JbzB8YxGPZ/l0ze0zYE6NBI1KyfZHAvpcUpsqjK5r3FzT/pdpzVix4MEMkcVJ0/v0EYztOR9D8TpTg640/8A56sf7HLxb7LeytHiLMa6vJdTpM7uJEFwfDuv3Ihe6Mo56Jbs5jmn1aQvHPsO4kMNi6tJ8RVY1hPJ1Muj/wCRXO/p2lglHzu/7JZW7bNv2UwrG8KwjSB4qDXf+T294fiVn8ESKj5sAZaf0VdhMPUdjsdg6eIe3C0GuqUW/eytZDslMzZozkeQCoa+Hq4Nwqtquq03OhwOonSxPNa9LpZYJzUndyb/AFG2pRX2N6DyRJ5qq4bjRUBgmWnK9u7XcirBdVMyNcipSd0UWlMBYCCBBXIEQ2dUYSPijn5qNkhxwsk5VCxXEg0eFjnn2HxVc/HVKmhDegF/VRc0icccmO8Ye4kNaYG5mQeii4XFNaC0EEtJ1O2oJ2USrQLZcXi+uYfI3KUzxNlrHz6x81hzY1klcujfj+iNIa4diX0gRUqB5cSZ28h0T4rT+Zw1hoIBlJZRLXSWOnaR9BOtfJgyOmk+qThBO0ixW0LbVj7rIHUgJFSsSIlu/P8AhOHDggkGcolw3HnKjuw9Qjwtyg77+5Ru9yaiRq1b8IfB/wBNgPVR3VvwgOd1dAt5WCssLwUufFy4eIjWOpJsPVWOF4aSSGtk/t5InmxxXLBRfgoamFqSREAbC/x0SKPDjPiAImYdcf7WwFq8XgXsacxDbbgfLf1KxfFKtcvig62kWzH9PZRw58c39LHJOuf8FzS4Y1pu7Lp92Gj0m6lUcGwva1rC97nQAAXTfSbAe6r8Fwqu1mR4PeOvJHPkd1u+A9ni1rXPNwAJ5CFTrddHTru2/BXjipctA/6VqsOU1aFI2geJ7r6y1gHzUjGdmKow00xTdiKfiLg4gVBEkEE+HSxlV/Fe07e/Zh6QBBJBqHeBPhG4lS+K8eo4LDVCas4h9MtpsBkzBDSRoAJXPnq9S9q2tN9Lvi/JKqjaZ5PxDj+IqDO17xSdoPuwehFz7rPvdLpkk7uJk+m6n0XjuTduYHLl6W8X6eauuF8HpvpMcamQ1BUNMupuP3HNZqARDnZxeCMq9TGoLo503u8lBSxENMHXrrZN4irUAhxIaTm6TEAg+SveJ8HDXg1O8yR4qjWzZojwj4XVU/A16oLabXvpttmDbHrG1tk90O2KpPhCHkl4DtgBHKYPyhes/ZrxPC4LC1KlaoGvcbM1eWgWysF7mfZZ7sp2bpVGNe4ODxrNxrAsTbROdo+DhmggjQRaL3mdZ2WHWYoarH6Um0n7E4/SaDtH9ojnh7aXgpRAOj3c5M2HQXXkbxUxWIDRLn1HQJ6/xdSuN4mwY2dACtN9lHBC+qa7gCG2b52k+1lFrHoNK3HhJcfclCO+dHpnBeCtw2GYGZgyiMzsoBJi5cZ6yU/T4UzH4XD4sCMSwZ2P3MzLHmLgg+91a8UeGYOrOndOb/uER8VW/Zti/wDJdR2Y7wjkDePKZ915jRZJZME8vnd39/5yack2/wAjV8LoHuWG8kSQRB9V81Yh5oY2vltkr1QPLvHx8F9OsxIaIcbDRfP/ANpXBXU8fXq0xNKoBVzSCGucDnaQLzmBtG67vwyWGrx9tcr2aMtu3Ze/ZfhS5vEcY+4FI0Qeb3DO/wCBphGthmOYab2tc12odod1oq2Gbg8BQwbAQ7KKlfSS4+J2aLSXbdAqRhvourB3bM8nyZbh9R2CxHcOdNGp4qZI+7eIJ1Mb+YK2LTzVD2t4f32HdlHjp+OnGsgXHqJUfsdxvvmCm8+Nolv9zR+oVpE1E6IyklcECCuSCVyAGWOATWIc06yPROOBSXCNSq5Y0ycZUU2Ix4khs2teyiYjDh13OmLiDEeuq0TRJTXE/DScYGw9yqpY9qbL4ZbaVGaOUSbA7G7j8VIoS6AC4+cN/RMVKBqkZXx/brIjUwbX5qTwau0PLX5g8GSdovEHSVgnnlttI6CxpPkk0MISTIaI1uSplHgwN5J8raJ7iFdmUOY5jSB4SGiSLkg80/hONZGlxa30IHmSCLLDk1OZq4E1SI9LCimYDQJ3J181Y4bhznxNxqABa3JU2I4mMQWup02uAJIlwIc2YPhFx0PlCkUuIVBmNLOD+XN0sA02HJV5fWklfDDckid2mwbqOHcGkAwC1os0nbNAk76qF/j39PSALmOqACcogGdYPS2152VA/GOxJLa7sQw6RH6t2uljguQgPJc3T+8A8xurlp24bc31fl+5WpL3IHFONV8Q6A32Vv2V4RVbUa8BrvNpInaOasH8EipSaGvpseCfE2JjTX5eS1eFqUMPSGZ4cRY7EnoFn1OpcILHhjy/FF1pRtjzaJJ72u7M6LTAAHIAWAVRxTi7qgyU7N/E7aOQ5BQOJcbNV0mA24A+R6lVrcQSTynTQdJ6LToPhTT9XPzL28Iw5tRf0x6KTjXAqz6xNFrnAN1HlqNwqL/BKsjPad3G/uvQGDbbXy5lJa2evmu4lJdGf1DO8N4HQYx4c0ve4QCfwmZDm9QrWsylSa54a1kC8anXfmVPaxUXbRru58IOsuI6eSSi12w3bnwjJVuIVK9eXEtzGBc+Fp6TBXuHZfgAaMzXeBo8LY3i5M6leCYai5xaWtm/h3kt8usea+juzb3NwTnP+8GOJi18l1xf6gnKMIKL7dGnTy2wlRRVg1wJBDZnMQNSIE/Aqq4yzNTDGSLakX0iddky7Gn08IHkNZ89PVNY3FOc3Ll8Jv1MkzfZdTHicYpGeU022YviPBohw0gkmJvNpM8l6X2JDKdFjQRcDoTubeaz5rDJlIBGzRy3PU21UL+ppsIc0HNoLmBHKNFn12nlqYendF2OairPS+2eMYMMKZI8RBI6NM39YWT7H8VZh8YPEBTqBrTBkAkm5PnHus3jeNVKn3jPxnzUCnj4rMc7QSDA2IKjpfhscGneG7vsip27PoDtJw0YihUpFz2kiQWGHWIMAjnp6qn4NwelQaahAsJc993QBFydLbDmsb9mvad4xFeg+oXszB1MucS5ocBLWEn7s7bLSdr+JwBQG4Ln9QD4R+p8guPqNLlWeOmxNpN23+Hv+xJfTC2Yyvi64iSHuic0C45wNN7bJ/AYovIBFzyO0FCrTzarqVKNCRzN/kvSLDJdSZB5oNcxROYCJBjqvPOJ0Dg8WMkhpOemQNvxN8rkeq9BY7l7qo7WcKNegct6jPGz/wCwnqAtidGMt+H4ttVjajdHCY5cweoKkxKxHYHi0E0nfdddtvxxJBncgT6Lbh83koap0IVlXLj5/FcgAGmg6kE/ZCPRAEXuSo3E8PmpObNrSYnQ7KwSKkQq8kdyoshLbKzK0cNEZJacw2EE9RyCYFLL+NxdmJJtE3PLZX1egD+3JRf6cCdvj5rP6KXBp9dvsq2mXh2ZzXEQI2BvIBBE9eqkU65BFhO7jy3nafROvwxN/laUirhiPgh4YewvVZFGUuLsjQ4ukkCJM/e81I78nUzy5hIFGJtP1e6VQwziQIJJ2CbjFcsFJsld44w0SSYECTP1PwW44HwSnhaZxGKIGUSAduQA3eeSj8I4ZSwdP+pxRGeIY3fmA0fm6rP8c41UxVQOd4aYMU6YM5AWiSfzOsfFFpjz5qm9XLbj4gu37/Yk/p77H+MdpKmIfNqbBZrNZGlydz0VJSpkSTu8m9tdL+kJIdfT+EoVJ6T6kbyF1IwjBUkVOTAI3O+v7J3MBptHpNvdNtF7nnP17oTbQ843ViKx9rxH6DkuY+TPXTqmWOn63TjN+s/FMRJa8nyUijWjyNzvYa2UIzaL2t6j5p1rdvT9xKTVgnQ5QptLxkY1pLtmi/P5Lf49vdYGpzyEepssf2eog1cztBHzWj7d4sCiyn+cyf8ASB+8LzPxO82uxYV0nf8APyNkeMV/zg8/IsCY/XWNES2ecTrzS6TSTppubfNOBlx+b652C9SYrIFdhPoo9SgDr/wrSpQtbXe/mmzh9yY0/XZKh2V9SkCIKgYjhpN2m3JXb8N0jS/x/dJNDLcIGpUZnC0q1CqKjWEHeZheqYfiFHF4em1xzOHidBh1M5YNxoNr20WPa4HUTf8AXZSsBUcx00/A64zC1jM6arNmwqbUlw/cvhk4pjrK5DtJGoIvI6xurCkA5rnNmAWy7a+3wPsmGtJYKct1BnI3ML6B0THSYTlGlEwbTpMXFgT8UY8eRSuUgyTxONRjQszzTnSf4Qay21viU41o5ibbfP0WpGQ8z43hv6XGODJa1x7ymb2n+ZHqvRsFixUpse02cAfLmPefZZv7QMJmosqt1Y+HW/C4EfOFI7CY3NScz8pBb5PmdeoKn2gZpB5e5XJXen6K5IQ5n5BG6EJD6iVjCR/CbqItqc0mpUlIZBrtjp+qiPtt59fVTa5lQn0nEwGm8QI1lVtk0Lom3LlOvwXGmJueqkYXh1ZzxTyFhItnBZbSbjRXVbgHduo5nB2dxBa0G8DZx105KmeeEeLt+xZHG2ygo4J75FNrnAAyWiYAufgtFwNlDDUe+c2ahEsbYuP881I4l2jZSYaOGDSRYvgFo6t/Of7tPNZWviHVCJ2AA8onQLJkwz1KSn9MfbyyxSjBOuw8Yxz8RUL3km0AbNBOjR9SoIpnbX119FJp/X7IOYMo56n3W2GOMEoxVIqcmyHluLX3Smt0j03PknXUzy6gfwkuab+vQKYhp7JtfX+AOieyg3Ptz+rpAqRMDqZsuLjpPK36KSIi+6Ouk+hHLRONHwjQzKNN8Sd/3/VK7uTe8eiYmNU2+/XnrspLKRgE2m/VBogzafq8DVOFnpbc3vogRL4DinCuzJBnXMJ22+Kf7a4g1K/iaRlaGwLi97dbqNw5vd1GH+4Ab20KsO2OHy184/E0EedwVzGorXRUly4tp/j/AKNLlePjwZ9zdIBuDvA2slCna/KCRz1sT6qRSp7cxoOXn7oZRBEAWgR8idiuojMIc0TB9b8rmySYJGn7fxCey2G19I90TSt9TbpsExDRp7Tblptc/wAIOpiJ9OakBl/43XFl50jlqigInc6CB6/MotoRf69FODPIcybxbYCBKW0Tvb2UGrHuK4SLX9FLpVfrknalPbpf6CZOHjT2CaVCbseYPb+PmnXa+nJR2FwmBong+YlTEV/HcKauGqsy6sPuLj5LKfZ7V/zSBYOYTHkQR8yt3WuOkXWP7H8LezLVcPC9rsk73Any1Ul0w8G0JA2PwRTOUlckIl5uXxSKlMFc3X612RhADdTDDQXKY7nmJ8lLAj13QzKLRJMgYbFMY8ioHMBHhIyuzRBAAFwLHXcKdhsax9UPJrNYwAhk5nVHbybNY0bCSo9XDNJmDMzO6dFMDyv/AAs/oJ9mj5h+B8cTqd8+rABLQynmJdkaJu7Z7ySdgNLGFXYthqvL6hc9xEEuOoiCANGjoIHRPub0XZFOOKMekQeRvsjf0jbfIck46kOQ5Xj5JwsJ+EoBsf8AH1dSojZHNPXzsYQFDlM66fPqnsmvNBzNgL7k8v1RQWM5A28w4c95J1Tb2bztHmLqW2gN4QeyfJFCsrnUQfL6+Cb/AKf/AJ9lZd0NTp58knu/L9B5p0FleZbb3hPU6vPXSVJNK31tZNGjrZMQumd/0+aea0nlyuoeUt1mE/RxOslCYND7mREefsVf9p2B9Ok/pH6hULWZpjpc8vRWDnF1FxIkAiDuAAItouZrYf8AJxZL6bX6mnCt2OSKouvN7zN0WX06f8BO0QIsBZLaSNPo7+i6hlG3jlfqiylzk878/wBEoE67rss6/DTmgQCI6c/WUmLkfR+CfgX/AG5eabyk3j9PkgBUWOiI2jpI6lAsiw9EoExAFtv3QAkO3J1GyS4QdZKJ+glsPkmAho58l3dpzLbrsj3fNArG6gHLzJ0UelTg7gefwAUktnn8vVOUxG5+uqdCsSHAWg+65BwhcmA8R6LmpTnXPxSYhIZw8vdAJRcgXadEgEgc0klKe47FJKBnAIT1suLeXqidNxfdIBtzoELg0m2nxXEzefRLYYEDzlAxsg7LsseqWZSA5FBZwab/AASTA5efyRe0nyRcBA6aoAaAtNpRNM3+P7J4Am9gEkOPNADThrr8kADy2Tzid5hJMRpdMQ0R6qDXpKxdSkKHVpHzUaGmRqNcg6nqrLB8SmPHlAsBFjOs8/0VWWGU3Uwz5DhcReOUrFrYOWPjtG/ROO+n5LxtMjkOv7Jx0xuPVQeHkzkMwLg7Kc1p5wtWGe+CZkzY9k3ENONDqBvdd3wiALx+qDwBYX805SHQK0qOa6NtvdcHk7gDy19UX69QhpefrkgRz7dbc/Ndl+KEW29UkmeSBiyB0ufZFq6mP5ROtthvsgQA2+iMCNPrdAH159UTKYAIkfJEtjcQhmOyIpnVAgiiuQgG5n3XJ2Ap31KPmuq/qkESkM70Qn6lENt+qRCQwk+SDXG6Dm6JWX5oAFN3M2QN+vqlELmMukA2ddkTPMJ8sGu/NMvaigA664SbJYHohlToBMJDAn2MkIFvVACZtySG22ToZNylMpyEgG3je0/WyEDXmnXMESg8dE6AbDZRJRDNEo2JCAGe5BN9EirSIaWttPy5KVGiLgoyin2SjJrohOY7XSB7zzTwb1TrgkgzdNRS6FKTfYkFLDfZc6mudTTIiZvZEDVKpU9UnLZIZ0c90C3qnGUtClFqdCY2W2RhEiyAYIQBzjCVl+S4tsiaaYDeaOV0qfNcGfBKeJlAMbkLlwauRQH/2Q=="/>
          <p:cNvSpPr>
            <a:spLocks noChangeAspect="1" noChangeArrowheads="1"/>
          </p:cNvSpPr>
          <p:nvPr/>
        </p:nvSpPr>
        <p:spPr bwMode="auto">
          <a:xfrm>
            <a:off x="1488281"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7" name="AutoShape 8" descr="data:image/jpeg;base64,/9j/4AAQSkZJRgABAQAAAQABAAD/2wCEAAkGBxQTEhUUExQVFhUWFxoYFBYXGBwXGBgaGhcWFxcYFxgYHCggGholHRgXITEhJSkrLi4uGB8zODMsNygtLiwBCgoKDg0OGxAQGywkICQsLC0sLCwsLCwsLCwsLCwsLCwsLCwsLCwsLCwsLCwsLCwsLCwsLCwsLCwsLCwsLCwsLP/AABEIAK0BIwMBIgACEQEDEQH/xAAcAAABBQEBAQAAAAAAAAAAAAABAgMEBQYABwj/xABAEAABAwIEAwYDBwIFAwUBAAABAAIRAyEEEjFBBVFhBhMicYGRobHwBzJCUsHR4RRiFSNykvEWQ4IzU7LC0iT/xAAaAQACAwEBAAAAAAAAAAAAAAAAAQIDBAUG/8QALxEAAgIBBAECBAUEAwAAAAAAAAECEQMEEiExQRNRBRQicWGBkcHwBkKh8SSx0f/aAAwDAQACEQMRAD8AsZSpTRcuBUQHpRBTUpQKYhxdKRmSpQAvMuSQ5EIAUEUkLpTELhckhyKAFLkEUAEoLghKAOXAroQQASUJRKDjFkAGVxTbnQu70RKLChaBKQKwRNQIAJCICSKgRzIAKSihKAOKSjK4lIBEriEoBcQmAgoJRXQgBuUYSsqICAoTK5cQuTFQ0i1ArgVAmKJXSouKd/cWnoqqpUqvJyd4ev8AAUXKhqNmhBQdWaNSB6rI4htZtibz+IyfQAqJXd4mgwTcjUjaQQAbqO8s9Ne5tXY+mNXt90zV4zQbrUHoseMBVc7N3T9IJjKDvzVlhuC1CP8A06Y/1G/yKe5hsivJdN7QUPz/AAKX/j1GJzH/AGlUGJ4ZiW/dFOP7Zn5KE+jX/EKnoY/RJzkiSxwfk1J7R0P7/wDYUodoaH5iPNpCxgD2m7Kj2zJzG4/0ncdFZYTAU6jg3JlLrNz2lx0E6SoSzUSWBGj/AOosP/7nwP7JwcdoHSoPY/ssRj69GkYqMgyRbSRYwVK4XRp1DmaHgN3BLjps0bo9dpbq4D5ePVmybxegf+43l67BLZj6RAcKjSCY135LGPxjQQ006gJkNLwKZdB67ix6gqwwgFRrgMsPEtAI8LwQZgjcW9VF6hpdDWnj7mkHEqR/7jeVjymfkuGPp/nCyvFsC+mAQYzSfDtJNo87qh/q6sn/ADB7keaUNTaJ/KJ+T0k4xn5gmcTj2AHxCwn2Xnb6tQjUejyl4iu4Na07jXmNPdTWZyfRXLTKPk2dXiMuGW/3T0t9BMYniQaBfUafL5LN8Gwz3vgPdNrZjAHkpXG8I6k8Z5dLQ4E7QYgese6TyPdtsisaokt7QtGp0mbTrp8AVMHaKm4au0/KbRqqDC4loFwyxmQPFtI8lJfiZPhc+T0t81O2Lai+pcQBPhM2Bt5hWNOvmsOdx9eayFKpUcXSTlaCTmbJ6c5hLo4qqXQ0EjYglsTFt9uiXqNdj9JM2lOpKOdUmC4g5wkAn08VrC24+oU81swBbfl5hTWRMpljaJrHyuJUIV/CXEGBbNsD15JyhU+N/TaVYmiNEkoSi0giQimIRCCcSMyAESuhFckAEUm65MBpCEGlFQJAgKNiKLnfdPmpD1zEnFMabRGwmDDCTMuO/wCgUtAoAJpUDdjqDnRdNVHwqziOLeRFNpcdtvidlDJljBXJkoY5TdIcxXHQ37rSepsPdRcLxR9cuyEQ2xiIJ5SqV/A6+IEVqgbeYZMARp1vz+Ce7A0HMbXpOkOa+CI0tr66rFm1CeOThLlGyGFRatEp+Fxjibsa1wIhrrt/8iPFtyhNM7NV3MMVASB4c2s6iHGct/PULXMboSYHyUTgvGqFV5pU3y4TsQDBvFly3rs6i5Rj13wX+nEx/avCNzuaQW+EFjnOhxMAGo5oEXObwiw2JhT/ALPsaO8FIixBF+eoHzWh7XcJFWiXAS+n4memovqI2XnHDuI91VbUB+64O/8A1I63910dLnWs08ku/wByjNHZJM9ixHD2vs5ocORE9fgmsD2XoB+YMjQRJItpbn1VgzGNLWvGjmhw9RKewWPYHH0XkMmfURuMW0bI1Rj+32G7utAEB1NpYOZb96PK3usx2cE4plrFpkQtd9q9bNTw7qbS5zXlpygkw4aWvss12cn+pbt4CQDbWL3Xqfhcnk08JS7/APDLkk4po1HEcjKbpaIDSbAbLztr3OpguHiMlvUEm3QjRa7tjjiyg7LOd1mwJPsq7gtCm/D0zUHdvDbTYi52MyDrC6OXJs5oz4o7iw7B0R3TnfiJI8gNB0Oqn9uqIOGa7Qh8A9CCI9wFQcNNSjWJY5sHbZ2sEi1+oT/ad2KxdMCjRz02Bz6oDgDAGviIsAT1XOeOb1Smnwy9xqJkari0wbG1t+k+6XTrOmZJ2+hysmsHgw+sxrnuph7oJMHLaxkjeNeq3P8A0hhg4Uv6t9N98pe0PY46xIGq6ObVY8XEr/QpWKT5M5wzHHOAXWcIPxgfXNXTGjciZzWN9YBR4L2MqHFVMNVdTbUpw4G5bUYby297bG4Xo+C7FUmtAcZjXK1rfjE/Fc/V/FNLhfL5q+FY4xkYWljMsOg5hF4gyNNtllOLdoj/AFBpg5WkgmNjzHsPivc2dlcKAR3ev4sxJ9yV899t8DSoYyoym8vcHkRYwZiCR8kvh/xHBrJOME/zQNNcmk7H/wBRiq7xTB7sHxPBgE7AEiN58grTBCnAa3FUapL3NIaS17YMeJjutgRY6radmeCjBcMIbGcUHuc7m8tc4k/Wy8B4sS2rY+IAQR5K3Q6p6rJk28Ri6X4hOKPYTjWsMOIG0ftzUuk8ELH4GnWfhqWILSc4gHW4JGb3BHNafgocWeIZTrBmSOcldCGZPgzzxtExIBTiSbK4qG0qUHBBAxUrkAigREalApvdc5IkEooArmlIAtCZxeIya+idqPgawqnFsLj4tNotKpz544o2y3DieSVIrsTxao50MbmGYZnfgAm993QrtgA9tFFGHGQtAtEcvZc18tG1o9RZcLPneof2OrHEsa4HcNjWPc5rXAuYYeBseSgUmmljnGbV2TB/Myx+BCzHZrPTxb5Byy4OOu8jzWm4swvfTe0EGm6ZO4Ooj2V3yzxZdq5TX8/yQ3bo2y14hiJpPAmcpELKfZ6D3z3xbLE8r6K6L6hMmGjpf0ujLAZsNAQCANInK202uVOOJrFLG/7heUzRV8eIgkX2JC8pq8HrOr1e5pl7GkuJGgZP3j/aJhauvi2xaPQfqq6nxTIHd3994Ic4TGUwCPhup6HB8te3yLNDekXfCONkUGMN3MGW17DT4JvHcVqkQ12Sfe246qgw2LAsN/T5XKnDEVMuVrQ0GPEfCZ5ybqT00FNySJxVRHjUxAAcazzBlt8ryWjVv4jE/eKdpPqnKSbtaGhznEkNbo0E3VfTDpvVJJ1DWyfdT6WGfE5HebnZVpp1S4KWo37iq9V0gFwJ6ymcPTqO2sd9P0Vhh8C7ci+uRsmPMpzEUaVIF1d4DRvUfzOzRc+yX4WP7IRSwtOTmqXgWFz8EpmBJcO7dV0udOfMpB7R4ePAwuAAAyNFJvITAJ/5TTe0lAkHucrQBnykv35mFVNS8JlsZJdsb4j2Qqd6WvzB3dd7DiDDcwExN/LqFc4CkMJWGLxAa5rmF/cEwRLiM3dkACQPDzvyVDxnte+izLTp0mveT4wc/h2ytsWuiQZ/VTPs+4V/iL3nEVXugtc8GS95Ex458LB+Ucx1VmaSx4XkydIyudydEztdx12IfTxFCaTqTmZSJu453BrojNZpkcrLTdkO0+LrVS6q0PokCzW5ctpDmmLg8iUrtD2Ab3LhQLgyWvAALzTezNDoF3tIcQRqJkTovOT2lxXDD3GfOySQwkxtpIloGkQq9Lh02fEltteLXgoyOX9p7V2k45Tp0agpn/MykCxGUmRPmNV82cCod7xJjTea8uOswS4/JbzB8YxGPZ/l0ze0zYE6NBI1KyfZHAvpcUpsqjK5r3FzT/pdpzVix4MEMkcVJ0/v0EYztOR9D8TpTg640/8A56sf7HLxb7LeytHiLMa6vJdTpM7uJEFwfDuv3Ihe6Mo56Jbs5jmn1aQvHPsO4kMNi6tJ8RVY1hPJ1Muj/wCRXO/p2lglHzu/7JZW7bNv2UwrG8KwjSB4qDXf+T294fiVn8ESKj5sAZaf0VdhMPUdjsdg6eIe3C0GuqUW/eytZDslMzZozkeQCoa+Hq4Nwqtquq03OhwOonSxPNa9LpZYJzUndyb/AFG2pRX2N6DyRJ5qq4bjRUBgmWnK9u7XcirBdVMyNcipSd0UWlMBYCCBBXIEQ2dUYSPijn5qNkhxwsk5VCxXEg0eFjnn2HxVc/HVKmhDegF/VRc0icccmO8Ye4kNaYG5mQeii4XFNaC0EEtJ1O2oJ2USrQLZcXi+uYfI3KUzxNlrHz6x81hzY1klcujfj+iNIa4diX0gRUqB5cSZ28h0T4rT+Zw1hoIBlJZRLXSWOnaR9BOtfJgyOmk+qThBO0ixW0LbVj7rIHUgJFSsSIlu/P8AhOHDggkGcolw3HnKjuw9Qjwtyg77+5Ru9yaiRq1b8IfB/wBNgPVR3VvwgOd1dAt5WCssLwUufFy4eIjWOpJsPVWOF4aSSGtk/t5InmxxXLBRfgoamFqSREAbC/x0SKPDjPiAImYdcf7WwFq8XgXsacxDbbgfLf1KxfFKtcvig62kWzH9PZRw58c39LHJOuf8FzS4Y1pu7Lp92Gj0m6lUcGwva1rC97nQAAXTfSbAe6r8Fwqu1mR4PeOvJHPkd1u+A9ni1rXPNwAJ5CFTrddHTru2/BXjipctA/6VqsOU1aFI2geJ7r6y1gHzUjGdmKow00xTdiKfiLg4gVBEkEE+HSxlV/Fe07e/Zh6QBBJBqHeBPhG4lS+K8eo4LDVCas4h9MtpsBkzBDSRoAJXPnq9S9q2tN9Lvi/JKqjaZ5PxDj+IqDO17xSdoPuwehFz7rPvdLpkk7uJk+m6n0XjuTduYHLl6W8X6eauuF8HpvpMcamQ1BUNMupuP3HNZqARDnZxeCMq9TGoLo503u8lBSxENMHXrrZN4irUAhxIaTm6TEAg+SveJ8HDXg1O8yR4qjWzZojwj4XVU/A16oLabXvpttmDbHrG1tk90O2KpPhCHkl4DtgBHKYPyhes/ZrxPC4LC1KlaoGvcbM1eWgWysF7mfZZ7sp2bpVGNe4ODxrNxrAsTbROdo+DhmggjQRaL3mdZ2WHWYoarH6Um0n7E4/SaDtH9ojnh7aXgpRAOj3c5M2HQXXkbxUxWIDRLn1HQJ6/xdSuN4mwY2dACtN9lHBC+qa7gCG2b52k+1lFrHoNK3HhJcfclCO+dHpnBeCtw2GYGZgyiMzsoBJi5cZ6yU/T4UzH4XD4sCMSwZ2P3MzLHmLgg+91a8UeGYOrOndOb/uER8VW/Zti/wDJdR2Y7wjkDePKZ915jRZJZME8vnd39/5yack2/wAjV8LoHuWG8kSQRB9V81Yh5oY2vltkr1QPLvHx8F9OsxIaIcbDRfP/ANpXBXU8fXq0xNKoBVzSCGucDnaQLzmBtG67vwyWGrx9tcr2aMtu3Ze/ZfhS5vEcY+4FI0Qeb3DO/wCBphGthmOYab2tc12odod1oq2Gbg8BQwbAQ7KKlfSS4+J2aLSXbdAqRhvourB3bM8nyZbh9R2CxHcOdNGp4qZI+7eIJ1Mb+YK2LTzVD2t4f32HdlHjp+OnGsgXHqJUfsdxvvmCm8+Nolv9zR+oVpE1E6IyklcECCuSCVyAGWOATWIc06yPROOBSXCNSq5Y0ycZUU2Ix4khs2teyiYjDh13OmLiDEeuq0TRJTXE/DScYGw9yqpY9qbL4ZbaVGaOUSbA7G7j8VIoS6AC4+cN/RMVKBqkZXx/brIjUwbX5qTwau0PLX5g8GSdovEHSVgnnlttI6CxpPkk0MISTIaI1uSplHgwN5J8raJ7iFdmUOY5jSB4SGiSLkg80/hONZGlxa30IHmSCLLDk1OZq4E1SI9LCimYDQJ3J181Y4bhznxNxqABa3JU2I4mMQWup02uAJIlwIc2YPhFx0PlCkUuIVBmNLOD+XN0sA02HJV5fWklfDDckid2mwbqOHcGkAwC1os0nbNAk76qF/j39PSALmOqACcogGdYPS2152VA/GOxJLa7sQw6RH6t2uljguQgPJc3T+8A8xurlp24bc31fl+5WpL3IHFONV8Q6A32Vv2V4RVbUa8BrvNpInaOasH8EipSaGvpseCfE2JjTX5eS1eFqUMPSGZ4cRY7EnoFn1OpcILHhjy/FF1pRtjzaJJ72u7M6LTAAHIAWAVRxTi7qgyU7N/E7aOQ5BQOJcbNV0mA24A+R6lVrcQSTynTQdJ6LToPhTT9XPzL28Iw5tRf0x6KTjXAqz6xNFrnAN1HlqNwqL/BKsjPad3G/uvQGDbbXy5lJa2evmu4lJdGf1DO8N4HQYx4c0ve4QCfwmZDm9QrWsylSa54a1kC8anXfmVPaxUXbRru58IOsuI6eSSi12w3bnwjJVuIVK9eXEtzGBc+Fp6TBXuHZfgAaMzXeBo8LY3i5M6leCYai5xaWtm/h3kt8usea+juzb3NwTnP+8GOJi18l1xf6gnKMIKL7dGnTy2wlRRVg1wJBDZnMQNSIE/Aqq4yzNTDGSLakX0iddky7Gn08IHkNZ89PVNY3FOc3Ll8Jv1MkzfZdTHicYpGeU022YviPBohw0gkmJvNpM8l6X2JDKdFjQRcDoTubeaz5rDJlIBGzRy3PU21UL+ppsIc0HNoLmBHKNFn12nlqYendF2OairPS+2eMYMMKZI8RBI6NM39YWT7H8VZh8YPEBTqBrTBkAkm5PnHus3jeNVKn3jPxnzUCnj4rMc7QSDA2IKjpfhscGneG7vsip27PoDtJw0YihUpFz2kiQWGHWIMAjnp6qn4NwelQaahAsJc993QBFydLbDmsb9mvad4xFeg+oXszB1MucS5ocBLWEn7s7bLSdr+JwBQG4Ln9QD4R+p8guPqNLlWeOmxNpN23+Hv+xJfTC2Yyvi64iSHuic0C45wNN7bJ/AYovIBFzyO0FCrTzarqVKNCRzN/kvSLDJdSZB5oNcxROYCJBjqvPOJ0Dg8WMkhpOemQNvxN8rkeq9BY7l7qo7WcKNegct6jPGz/wCwnqAtidGMt+H4ttVjajdHCY5cweoKkxKxHYHi0E0nfdddtvxxJBncgT6Lbh83koap0IVlXLj5/FcgAGmg6kE/ZCPRAEXuSo3E8PmpObNrSYnQ7KwSKkQq8kdyoshLbKzK0cNEZJacw2EE9RyCYFLL+NxdmJJtE3PLZX1egD+3JRf6cCdvj5rP6KXBp9dvsq2mXh2ZzXEQI2BvIBBE9eqkU65BFhO7jy3nafROvwxN/laUirhiPgh4YewvVZFGUuLsjQ4ukkCJM/e81I78nUzy5hIFGJtP1e6VQwziQIJJ2CbjFcsFJsld44w0SSYECTP1PwW44HwSnhaZxGKIGUSAduQA3eeSj8I4ZSwdP+pxRGeIY3fmA0fm6rP8c41UxVQOd4aYMU6YM5AWiSfzOsfFFpjz5qm9XLbj4gu37/Yk/p77H+MdpKmIfNqbBZrNZGlydz0VJSpkSTu8m9tdL+kJIdfT+EoVJ6T6kbyF1IwjBUkVOTAI3O+v7J3MBptHpNvdNtF7nnP17oTbQ843ViKx9rxH6DkuY+TPXTqmWOn63TjN+s/FMRJa8nyUijWjyNzvYa2UIzaL2t6j5p1rdvT9xKTVgnQ5QptLxkY1pLtmi/P5Lf49vdYGpzyEepssf2eog1cztBHzWj7d4sCiyn+cyf8ASB+8LzPxO82uxYV0nf8APyNkeMV/zg8/IsCY/XWNES2ecTrzS6TSTppubfNOBlx+b652C9SYrIFdhPoo9SgDr/wrSpQtbXe/mmzh9yY0/XZKh2V9SkCIKgYjhpN2m3JXb8N0jS/x/dJNDLcIGpUZnC0q1CqKjWEHeZheqYfiFHF4em1xzOHidBh1M5YNxoNr20WPa4HUTf8AXZSsBUcx00/A64zC1jM6arNmwqbUlw/cvhk4pjrK5DtJGoIvI6xurCkA5rnNmAWy7a+3wPsmGtJYKct1BnI3ML6B0THSYTlGlEwbTpMXFgT8UY8eRSuUgyTxONRjQszzTnSf4Qay21viU41o5ibbfP0WpGQ8z43hv6XGODJa1x7ymb2n+ZHqvRsFixUpse02cAfLmPefZZv7QMJmosqt1Y+HW/C4EfOFI7CY3NScz8pBb5PmdeoKn2gZpB5e5XJXen6K5IQ5n5BG6EJD6iVjCR/CbqItqc0mpUlIZBrtjp+qiPtt59fVTa5lQn0nEwGm8QI1lVtk0Lom3LlOvwXGmJueqkYXh1ZzxTyFhItnBZbSbjRXVbgHduo5nB2dxBa0G8DZx105KmeeEeLt+xZHG2ygo4J75FNrnAAyWiYAufgtFwNlDDUe+c2ahEsbYuP881I4l2jZSYaOGDSRYvgFo6t/Of7tPNZWviHVCJ2AA8onQLJkwz1KSn9MfbyyxSjBOuw8Yxz8RUL3km0AbNBOjR9SoIpnbX119FJp/X7IOYMo56n3W2GOMEoxVIqcmyHluLX3Smt0j03PknXUzy6gfwkuab+vQKYhp7JtfX+AOieyg3Ptz+rpAqRMDqZsuLjpPK36KSIi+6Ouk+hHLRONHwjQzKNN8Sd/3/VK7uTe8eiYmNU2+/XnrspLKRgE2m/VBogzafq8DVOFnpbc3vogRL4DinCuzJBnXMJ22+Kf7a4g1K/iaRlaGwLi97dbqNw5vd1GH+4Ab20KsO2OHy184/E0EedwVzGorXRUly4tp/j/AKNLlePjwZ9zdIBuDvA2slCna/KCRz1sT6qRSp7cxoOXn7oZRBEAWgR8idiuojMIc0TB9b8rmySYJGn7fxCey2G19I90TSt9TbpsExDRp7Tblptc/wAIOpiJ9OakBl/43XFl50jlqigInc6CB6/MotoRf69FODPIcybxbYCBKW0Tvb2UGrHuK4SLX9FLpVfrknalPbpf6CZOHjT2CaVCbseYPb+PmnXa+nJR2FwmBong+YlTEV/HcKauGqsy6sPuLj5LKfZ7V/zSBYOYTHkQR8yt3WuOkXWP7H8LezLVcPC9rsk73Any1Ul0w8G0JA2PwRTOUlckIl5uXxSKlMFc3X612RhADdTDDQXKY7nmJ8lLAj13QzKLRJMgYbFMY8ioHMBHhIyuzRBAAFwLHXcKdhsax9UPJrNYwAhk5nVHbybNY0bCSo9XDNJmDMzO6dFMDyv/AAs/oJ9mj5h+B8cTqd8+rABLQynmJdkaJu7Z7ySdgNLGFXYthqvL6hc9xEEuOoiCANGjoIHRPub0XZFOOKMekQeRvsjf0jbfIck46kOQ5Xj5JwsJ+EoBsf8AH1dSojZHNPXzsYQFDlM66fPqnsmvNBzNgL7k8v1RQWM5A28w4c95J1Tb2bztHmLqW2gN4QeyfJFCsrnUQfL6+Cb/AKf/AJ9lZd0NTp58knu/L9B5p0FleZbb3hPU6vPXSVJNK31tZNGjrZMQumd/0+aea0nlyuoeUt1mE/RxOslCYND7mREefsVf9p2B9Ok/pH6hULWZpjpc8vRWDnF1FxIkAiDuAAItouZrYf8AJxZL6bX6mnCt2OSKouvN7zN0WX06f8BO0QIsBZLaSNPo7+i6hlG3jlfqiylzk878/wBEoE67rss6/DTmgQCI6c/WUmLkfR+CfgX/AG5eabyk3j9PkgBUWOiI2jpI6lAsiw9EoExAFtv3QAkO3J1GyS4QdZKJ+glsPkmAho58l3dpzLbrsj3fNArG6gHLzJ0UelTg7gefwAUktnn8vVOUxG5+uqdCsSHAWg+65BwhcmA8R6LmpTnXPxSYhIZw8vdAJRcgXadEgEgc0klKe47FJKBnAIT1suLeXqidNxfdIBtzoELg0m2nxXEzefRLYYEDzlAxsg7LsseqWZSA5FBZwab/AASTA5efyRe0nyRcBA6aoAaAtNpRNM3+P7J4Am9gEkOPNADThrr8kADy2Tzid5hJMRpdMQ0R6qDXpKxdSkKHVpHzUaGmRqNcg6nqrLB8SmPHlAsBFjOs8/0VWWGU3Uwz5DhcReOUrFrYOWPjtG/ROO+n5LxtMjkOv7Jx0xuPVQeHkzkMwLg7Kc1p5wtWGe+CZkzY9k3ENONDqBvdd3wiALx+qDwBYX805SHQK0qOa6NtvdcHk7gDy19UX69QhpefrkgRz7dbc/Ndl+KEW29UkmeSBiyB0ufZFq6mP5ROtthvsgQA2+iMCNPrdAH159UTKYAIkfJEtjcQhmOyIpnVAgiiuQgG5n3XJ2Ap31KPmuq/qkESkM70Qn6lENt+qRCQwk+SDXG6Dm6JWX5oAFN3M2QN+vqlELmMukA2ddkTPMJ8sGu/NMvaigA664SbJYHohlToBMJDAn2MkIFvVACZtySG22ToZNylMpyEgG3je0/WyEDXmnXMESg8dE6AbDZRJRDNEo2JCAGe5BN9EirSIaWttPy5KVGiLgoyin2SjJrohOY7XSB7zzTwb1TrgkgzdNRS6FKTfYkFLDfZc6mudTTIiZvZEDVKpU9UnLZIZ0c90C3qnGUtClFqdCY2W2RhEiyAYIQBzjCVl+S4tsiaaYDeaOV0qfNcGfBKeJlAMbkLlwauRQH/2Q=="/>
          <p:cNvSpPr>
            <a:spLocks noChangeAspect="1" noChangeArrowheads="1"/>
          </p:cNvSpPr>
          <p:nvPr/>
        </p:nvSpPr>
        <p:spPr bwMode="auto">
          <a:xfrm>
            <a:off x="1602581" y="10918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8" name="TextBox 7"/>
          <p:cNvSpPr txBox="1"/>
          <p:nvPr/>
        </p:nvSpPr>
        <p:spPr>
          <a:xfrm>
            <a:off x="740814" y="1351823"/>
            <a:ext cx="3031019" cy="1200329"/>
          </a:xfrm>
          <a:prstGeom prst="rect">
            <a:avLst/>
          </a:prstGeom>
          <a:noFill/>
        </p:spPr>
        <p:txBody>
          <a:bodyPr wrap="square" rtlCol="0">
            <a:spAutoFit/>
          </a:bodyPr>
          <a:lstStyle/>
          <a:p>
            <a:r>
              <a:rPr lang="en-US" sz="2400" dirty="0"/>
              <a:t>The </a:t>
            </a:r>
            <a:r>
              <a:rPr lang="en-US" sz="2400" b="1" dirty="0">
                <a:solidFill>
                  <a:schemeClr val="accent1">
                    <a:lumMod val="75000"/>
                  </a:schemeClr>
                </a:solidFill>
              </a:rPr>
              <a:t>Yellow Jacket </a:t>
            </a:r>
            <a:r>
              <a:rPr lang="en-US" sz="2400" dirty="0"/>
              <a:t>is the Georgia Tech mascot.</a:t>
            </a:r>
          </a:p>
        </p:txBody>
      </p:sp>
      <p:sp>
        <p:nvSpPr>
          <p:cNvPr id="9" name="TextBox 8"/>
          <p:cNvSpPr txBox="1"/>
          <p:nvPr/>
        </p:nvSpPr>
        <p:spPr>
          <a:xfrm>
            <a:off x="5797002" y="3350365"/>
            <a:ext cx="2636363" cy="830997"/>
          </a:xfrm>
          <a:prstGeom prst="rect">
            <a:avLst/>
          </a:prstGeom>
          <a:noFill/>
        </p:spPr>
        <p:txBody>
          <a:bodyPr wrap="square" rtlCol="0">
            <a:spAutoFit/>
          </a:bodyPr>
          <a:lstStyle/>
          <a:p>
            <a:r>
              <a:rPr lang="en-US" sz="2400" b="1" dirty="0">
                <a:solidFill>
                  <a:schemeClr val="accent1">
                    <a:lumMod val="75000"/>
                  </a:schemeClr>
                </a:solidFill>
              </a:rPr>
              <a:t>Buzz</a:t>
            </a:r>
            <a:r>
              <a:rPr lang="en-US" sz="2400" dirty="0"/>
              <a:t> is the name of the mascot.</a:t>
            </a:r>
          </a:p>
        </p:txBody>
      </p:sp>
      <p:sp>
        <p:nvSpPr>
          <p:cNvPr id="12" name="TextBox 11"/>
          <p:cNvSpPr txBox="1"/>
          <p:nvPr/>
        </p:nvSpPr>
        <p:spPr>
          <a:xfrm>
            <a:off x="4146459" y="4607633"/>
            <a:ext cx="4575266" cy="1200329"/>
          </a:xfrm>
          <a:prstGeom prst="rect">
            <a:avLst/>
          </a:prstGeom>
          <a:noFill/>
        </p:spPr>
        <p:txBody>
          <a:bodyPr wrap="square" rtlCol="0">
            <a:spAutoFit/>
          </a:bodyPr>
          <a:lstStyle/>
          <a:p>
            <a:r>
              <a:rPr lang="en-US" sz="2400" dirty="0"/>
              <a:t>The </a:t>
            </a:r>
            <a:r>
              <a:rPr lang="en-US" sz="2400" b="1" dirty="0">
                <a:solidFill>
                  <a:schemeClr val="accent1">
                    <a:lumMod val="75000"/>
                  </a:schemeClr>
                </a:solidFill>
              </a:rPr>
              <a:t>Ramblin’ Wreck </a:t>
            </a:r>
            <a:r>
              <a:rPr lang="en-US" sz="2400" dirty="0"/>
              <a:t>is another mascot and is a 1930 Model A Ford.</a:t>
            </a:r>
          </a:p>
        </p:txBody>
      </p:sp>
      <p:pic>
        <p:nvPicPr>
          <p:cNvPr id="2" name="Picture 1">
            <a:hlinkClick r:id="rId6"/>
            <a:extLst>
              <a:ext uri="{FF2B5EF4-FFF2-40B4-BE49-F238E27FC236}">
                <a16:creationId xmlns:a16="http://schemas.microsoft.com/office/drawing/2014/main" id="{0FA684AD-6597-4A71-8EC5-C43150314700}"/>
              </a:ext>
            </a:extLst>
          </p:cNvPr>
          <p:cNvPicPr>
            <a:picLocks noChangeAspect="1"/>
          </p:cNvPicPr>
          <p:nvPr/>
        </p:nvPicPr>
        <p:blipFill>
          <a:blip r:embed="rId7"/>
          <a:stretch>
            <a:fillRect/>
          </a:stretch>
        </p:blipFill>
        <p:spPr>
          <a:xfrm>
            <a:off x="316174" y="4181362"/>
            <a:ext cx="3421455" cy="2052873"/>
          </a:xfrm>
          <a:prstGeom prst="rect">
            <a:avLst/>
          </a:prstGeom>
          <a:ln>
            <a:noFill/>
          </a:ln>
          <a:effectLst>
            <a:outerShdw blurRad="292100" dist="139700" dir="2700000" algn="tl" rotWithShape="0">
              <a:srgbClr val="333333">
                <a:alpha val="65000"/>
              </a:srgbClr>
            </a:outerShdw>
          </a:effectLst>
        </p:spPr>
      </p:pic>
      <p:sp>
        <p:nvSpPr>
          <p:cNvPr id="16" name="Title 2">
            <a:extLst>
              <a:ext uri="{FF2B5EF4-FFF2-40B4-BE49-F238E27FC236}">
                <a16:creationId xmlns:a16="http://schemas.microsoft.com/office/drawing/2014/main" id="{CE355180-8787-44B2-B958-DFC3A3A1AE73}"/>
              </a:ext>
            </a:extLst>
          </p:cNvPr>
          <p:cNvSpPr txBox="1">
            <a:spLocks/>
          </p:cNvSpPr>
          <p:nvPr/>
        </p:nvSpPr>
        <p:spPr>
          <a:xfrm>
            <a:off x="274320" y="182880"/>
            <a:ext cx="8572500" cy="640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dirty="0"/>
              <a:t>Really Important Things to Know</a:t>
            </a:r>
          </a:p>
        </p:txBody>
      </p:sp>
    </p:spTree>
    <p:extLst>
      <p:ext uri="{BB962C8B-B14F-4D97-AF65-F5344CB8AC3E}">
        <p14:creationId xmlns:p14="http://schemas.microsoft.com/office/powerpoint/2010/main" val="3101509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20" y="182880"/>
            <a:ext cx="8572500" cy="640080"/>
          </a:xfrm>
        </p:spPr>
        <p:txBody>
          <a:bodyPr>
            <a:normAutofit/>
          </a:bodyPr>
          <a:lstStyle/>
          <a:p>
            <a:r>
              <a:rPr lang="en-US" dirty="0"/>
              <a:t>Really Important Things to Know</a:t>
            </a:r>
          </a:p>
        </p:txBody>
      </p:sp>
      <p:sp>
        <p:nvSpPr>
          <p:cNvPr id="4" name="Rectangle 3"/>
          <p:cNvSpPr/>
          <p:nvPr/>
        </p:nvSpPr>
        <p:spPr>
          <a:xfrm>
            <a:off x="2921504" y="1654005"/>
            <a:ext cx="2971800" cy="1754326"/>
          </a:xfrm>
          <a:prstGeom prst="rect">
            <a:avLst/>
          </a:prstGeom>
        </p:spPr>
        <p:txBody>
          <a:bodyPr wrap="square">
            <a:spAutoFit/>
          </a:bodyPr>
          <a:lstStyle/>
          <a:p>
            <a:r>
              <a:rPr lang="en-US" b="1" dirty="0">
                <a:solidFill>
                  <a:schemeClr val="accent1">
                    <a:lumMod val="75000"/>
                  </a:schemeClr>
                </a:solidFill>
              </a:rPr>
              <a:t>Tech Tower </a:t>
            </a:r>
            <a:r>
              <a:rPr lang="en-US" dirty="0"/>
              <a:t>is the administration building and the location of the Registrar’s Office, Faculty Affairs, and the CoE and CoS dean’s offices. </a:t>
            </a:r>
          </a:p>
        </p:txBody>
      </p:sp>
      <p:sp>
        <p:nvSpPr>
          <p:cNvPr id="5" name="Rectangle 4"/>
          <p:cNvSpPr/>
          <p:nvPr/>
        </p:nvSpPr>
        <p:spPr>
          <a:xfrm>
            <a:off x="3847147" y="3733085"/>
            <a:ext cx="2457450" cy="1477328"/>
          </a:xfrm>
          <a:prstGeom prst="rect">
            <a:avLst/>
          </a:prstGeom>
        </p:spPr>
        <p:txBody>
          <a:bodyPr wrap="square">
            <a:spAutoFit/>
          </a:bodyPr>
          <a:lstStyle/>
          <a:p>
            <a:pPr algn="r"/>
            <a:r>
              <a:rPr lang="en-US" dirty="0"/>
              <a:t>The </a:t>
            </a:r>
            <a:r>
              <a:rPr lang="en-US" b="1" dirty="0">
                <a:solidFill>
                  <a:schemeClr val="accent1">
                    <a:lumMod val="75000"/>
                  </a:schemeClr>
                </a:solidFill>
              </a:rPr>
              <a:t>Campanile</a:t>
            </a:r>
            <a:r>
              <a:rPr lang="en-US" dirty="0"/>
              <a:t> is in front of the student center and is the symbol on the Georgia Tech logo.</a:t>
            </a:r>
            <a:endParaRPr lang="en-US" dirty="0">
              <a:solidFill>
                <a:schemeClr val="bg1"/>
              </a:solidFill>
            </a:endParaRPr>
          </a:p>
        </p:txBody>
      </p:sp>
      <p:pic>
        <p:nvPicPr>
          <p:cNvPr id="2050" name="Picture 2" descr="http://upload.wikimedia.org/wikipedia/commons/4/40/TechTow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64" y="1751369"/>
            <a:ext cx="2286000" cy="33520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www.georgiaencyclopedia.org/media_content/m-380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9938" y="1751369"/>
            <a:ext cx="2256182" cy="3384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50756" y="6031871"/>
            <a:ext cx="4259805" cy="415498"/>
          </a:xfrm>
          <a:prstGeom prst="rect">
            <a:avLst/>
          </a:prstGeom>
          <a:noFill/>
        </p:spPr>
        <p:txBody>
          <a:bodyPr wrap="square" rtlCol="0">
            <a:spAutoFit/>
          </a:bodyPr>
          <a:lstStyle/>
          <a:p>
            <a:pPr algn="ctr"/>
            <a:r>
              <a:rPr lang="en-US" sz="2100" dirty="0">
                <a:hlinkClick r:id="rId6">
                  <a:extLst>
                    <a:ext uri="{A12FA001-AC4F-418D-AE19-62706E023703}">
                      <ahyp:hlinkClr xmlns:ahyp="http://schemas.microsoft.com/office/drawing/2018/hyperlinkcolor" val="tx"/>
                    </a:ext>
                  </a:extLst>
                </a:hlinkClick>
              </a:rPr>
              <a:t>livinghistory.gatech.edu </a:t>
            </a:r>
            <a:endParaRPr lang="en-US" sz="2100" dirty="0"/>
          </a:p>
        </p:txBody>
      </p:sp>
    </p:spTree>
    <p:extLst>
      <p:ext uri="{BB962C8B-B14F-4D97-AF65-F5344CB8AC3E}">
        <p14:creationId xmlns:p14="http://schemas.microsoft.com/office/powerpoint/2010/main" val="2112749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E66134-3B68-CA46-9583-81F439EB81A2}"/>
              </a:ext>
            </a:extLst>
          </p:cNvPr>
          <p:cNvSpPr>
            <a:spLocks noGrp="1"/>
          </p:cNvSpPr>
          <p:nvPr>
            <p:ph type="subTitle" idx="1"/>
          </p:nvPr>
        </p:nvSpPr>
        <p:spPr>
          <a:xfrm>
            <a:off x="3018347" y="3819600"/>
            <a:ext cx="5096935" cy="1263651"/>
          </a:xfrm>
        </p:spPr>
        <p:txBody>
          <a:bodyPr anchor="t">
            <a:noAutofit/>
          </a:bodyPr>
          <a:lstStyle/>
          <a:p>
            <a:pPr>
              <a:lnSpc>
                <a:spcPct val="100000"/>
              </a:lnSpc>
            </a:pPr>
            <a:r>
              <a:rPr lang="en-US" sz="1500" b="1" dirty="0"/>
              <a:t>Rebecca </a:t>
            </a:r>
            <a:r>
              <a:rPr lang="en-US" sz="1500" b="1" dirty="0" err="1"/>
              <a:t>Pope-Ruark︱Carol</a:t>
            </a:r>
            <a:r>
              <a:rPr lang="en-US" sz="1500" b="1" dirty="0"/>
              <a:t> </a:t>
            </a:r>
            <a:r>
              <a:rPr lang="en-US" sz="1500" b="1" dirty="0" err="1"/>
              <a:t>Subiño</a:t>
            </a:r>
            <a:r>
              <a:rPr lang="en-US" sz="1500" b="1" dirty="0"/>
              <a:t> Sullivan</a:t>
            </a:r>
          </a:p>
          <a:p>
            <a:pPr>
              <a:lnSpc>
                <a:spcPct val="100000"/>
              </a:lnSpc>
            </a:pPr>
            <a:r>
              <a:rPr lang="en-US" sz="1500" b="1" dirty="0"/>
              <a:t>Center for Teaching and Learning</a:t>
            </a:r>
            <a:br>
              <a:rPr lang="en-US" sz="1500" dirty="0"/>
            </a:br>
            <a:endParaRPr lang="en-US" sz="1500" dirty="0"/>
          </a:p>
          <a:p>
            <a:pPr>
              <a:lnSpc>
                <a:spcPct val="100000"/>
              </a:lnSpc>
            </a:pPr>
            <a:endParaRPr lang="en-US" sz="1500" dirty="0"/>
          </a:p>
          <a:p>
            <a:pPr algn="l"/>
            <a:endParaRPr lang="en-US" b="1" dirty="0">
              <a:solidFill>
                <a:srgbClr val="7F7F7F"/>
              </a:solidFill>
              <a:cs typeface="Roboto Condensed Light"/>
            </a:endParaRPr>
          </a:p>
        </p:txBody>
      </p:sp>
      <p:sp>
        <p:nvSpPr>
          <p:cNvPr id="2" name="Title 1">
            <a:extLst>
              <a:ext uri="{FF2B5EF4-FFF2-40B4-BE49-F238E27FC236}">
                <a16:creationId xmlns:a16="http://schemas.microsoft.com/office/drawing/2014/main" id="{9C0E95FB-AFDA-C24E-BDC1-87184FFF62A0}"/>
              </a:ext>
            </a:extLst>
          </p:cNvPr>
          <p:cNvSpPr>
            <a:spLocks noGrp="1"/>
          </p:cNvSpPr>
          <p:nvPr>
            <p:ph type="ctrTitle"/>
          </p:nvPr>
        </p:nvSpPr>
        <p:spPr>
          <a:xfrm>
            <a:off x="3018347" y="1022043"/>
            <a:ext cx="5475830" cy="2594576"/>
          </a:xfrm>
          <a:prstGeom prst="rect">
            <a:avLst/>
          </a:prstGeom>
        </p:spPr>
        <p:txBody>
          <a:bodyPr wrap="square">
            <a:normAutofit/>
          </a:bodyPr>
          <a:lstStyle/>
          <a:p>
            <a:r>
              <a:rPr lang="en-US" dirty="0"/>
              <a:t>Teaching At Tech: Policies Pertaining to Teaching</a:t>
            </a:r>
          </a:p>
        </p:txBody>
      </p:sp>
    </p:spTree>
    <p:extLst>
      <p:ext uri="{BB962C8B-B14F-4D97-AF65-F5344CB8AC3E}">
        <p14:creationId xmlns:p14="http://schemas.microsoft.com/office/powerpoint/2010/main" val="410830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3376" y="1768862"/>
            <a:ext cx="3973494" cy="2671763"/>
          </a:xfrm>
        </p:spPr>
        <p:txBody>
          <a:bodyPr/>
          <a:lstStyle/>
          <a:p>
            <a:pPr>
              <a:spcBef>
                <a:spcPts val="0"/>
              </a:spcBef>
              <a:spcAft>
                <a:spcPts val="0"/>
              </a:spcAft>
            </a:pPr>
            <a:r>
              <a:rPr lang="en-US" sz="2000" dirty="0">
                <a:latin typeface="+mn-lt"/>
              </a:rPr>
              <a:t>Work with your neighbors to identify what’s wrong in each of your assigned scenarios.</a:t>
            </a:r>
          </a:p>
          <a:p>
            <a:pPr>
              <a:spcBef>
                <a:spcPts val="0"/>
              </a:spcBef>
              <a:spcAft>
                <a:spcPts val="0"/>
              </a:spcAft>
            </a:pPr>
            <a:endParaRPr lang="en-US" sz="3600" dirty="0">
              <a:latin typeface="+mn-lt"/>
            </a:endParaRPr>
          </a:p>
          <a:p>
            <a:pPr>
              <a:spcBef>
                <a:spcPts val="0"/>
              </a:spcBef>
              <a:spcAft>
                <a:spcPts val="0"/>
              </a:spcAft>
            </a:pPr>
            <a:r>
              <a:rPr lang="en-US" sz="2000" dirty="0">
                <a:latin typeface="+mn-lt"/>
              </a:rPr>
              <a:t>Scan the QR code or type this URL into your browser: </a:t>
            </a:r>
            <a:r>
              <a:rPr lang="en-US" sz="2000" dirty="0">
                <a:latin typeface="+mn-lt"/>
                <a:hlinkClick r:id="rId2"/>
              </a:rPr>
              <a:t>https://bit.ly/teaching-policies</a:t>
            </a:r>
            <a:endParaRPr lang="en-US" sz="2000" dirty="0">
              <a:latin typeface="+mn-lt"/>
            </a:endParaRPr>
          </a:p>
          <a:p>
            <a:pPr>
              <a:spcBef>
                <a:spcPts val="0"/>
              </a:spcBef>
              <a:spcAft>
                <a:spcPts val="0"/>
              </a:spcAft>
            </a:pPr>
            <a:endParaRPr lang="en-US" sz="2000" dirty="0">
              <a:latin typeface="+mn-lt"/>
            </a:endParaRPr>
          </a:p>
          <a:p>
            <a:pPr>
              <a:spcBef>
                <a:spcPts val="0"/>
              </a:spcBef>
              <a:spcAft>
                <a:spcPts val="0"/>
              </a:spcAft>
            </a:pPr>
            <a:r>
              <a:rPr lang="en-US" sz="2000" dirty="0">
                <a:latin typeface="+mn-lt"/>
              </a:rPr>
              <a:t>Use the link to the Policies section of the </a:t>
            </a:r>
            <a:r>
              <a:rPr lang="en-US" sz="2000" i="1" dirty="0">
                <a:latin typeface="+mn-lt"/>
              </a:rPr>
              <a:t>Teaching at Georgia Tech</a:t>
            </a:r>
            <a:r>
              <a:rPr lang="en-US" sz="2000" dirty="0">
                <a:latin typeface="+mn-lt"/>
              </a:rPr>
              <a:t> guidebook to find the answers.</a:t>
            </a:r>
          </a:p>
          <a:p>
            <a:pPr>
              <a:spcBef>
                <a:spcPts val="0"/>
              </a:spcBef>
              <a:spcAft>
                <a:spcPts val="0"/>
              </a:spcAft>
            </a:pPr>
            <a:endParaRPr lang="en-US" sz="1725" dirty="0">
              <a:latin typeface="+mn-lt"/>
            </a:endParaRPr>
          </a:p>
          <a:p>
            <a:pPr>
              <a:spcBef>
                <a:spcPts val="0"/>
              </a:spcBef>
              <a:spcAft>
                <a:spcPts val="0"/>
              </a:spcAft>
            </a:pPr>
            <a:endParaRPr lang="en-US" sz="1725" dirty="0">
              <a:latin typeface="+mn-lt"/>
            </a:endParaRPr>
          </a:p>
        </p:txBody>
      </p:sp>
      <p:sp>
        <p:nvSpPr>
          <p:cNvPr id="3" name="Title 2"/>
          <p:cNvSpPr>
            <a:spLocks noGrp="1"/>
          </p:cNvSpPr>
          <p:nvPr>
            <p:ph type="title"/>
          </p:nvPr>
        </p:nvSpPr>
        <p:spPr/>
        <p:txBody>
          <a:bodyPr/>
          <a:lstStyle/>
          <a:p>
            <a:r>
              <a:rPr lang="en-US" b="1" dirty="0"/>
              <a:t>Academic Policies</a:t>
            </a:r>
          </a:p>
        </p:txBody>
      </p:sp>
      <p:pic>
        <p:nvPicPr>
          <p:cNvPr id="6" name="Picture 5" descr="Qr code&#10;&#10;Description automatically generated">
            <a:extLst>
              <a:ext uri="{FF2B5EF4-FFF2-40B4-BE49-F238E27FC236}">
                <a16:creationId xmlns:a16="http://schemas.microsoft.com/office/drawing/2014/main" id="{F8D71FC3-0145-4EAF-A0CD-1BCE68303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870" y="1768862"/>
            <a:ext cx="3030392" cy="3030392"/>
          </a:xfrm>
          <a:prstGeom prst="rect">
            <a:avLst/>
          </a:prstGeom>
        </p:spPr>
      </p:pic>
    </p:spTree>
    <p:extLst>
      <p:ext uri="{BB962C8B-B14F-4D97-AF65-F5344CB8AC3E}">
        <p14:creationId xmlns:p14="http://schemas.microsoft.com/office/powerpoint/2010/main" val="2780535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80475" y="2886013"/>
            <a:ext cx="3434174" cy="761071"/>
          </a:xfrm>
        </p:spPr>
        <p:txBody>
          <a:bodyPr>
            <a:normAutofit fontScale="90000"/>
          </a:bodyPr>
          <a:lstStyle/>
          <a:p>
            <a:r>
              <a:rPr lang="en-US" dirty="0"/>
              <a:t>Accommodations for Students With Disabilities</a:t>
            </a:r>
          </a:p>
        </p:txBody>
      </p:sp>
      <p:pic>
        <p:nvPicPr>
          <p:cNvPr id="4" name="Picture 3">
            <a:extLst>
              <a:ext uri="{FF2B5EF4-FFF2-40B4-BE49-F238E27FC236}">
                <a16:creationId xmlns:a16="http://schemas.microsoft.com/office/drawing/2014/main" id="{12578189-DD40-4A8B-AB98-3574A0A697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84" r="14217"/>
          <a:stretch/>
        </p:blipFill>
        <p:spPr>
          <a:xfrm>
            <a:off x="4432193" y="1491955"/>
            <a:ext cx="4491341" cy="3710854"/>
          </a:xfrm>
          <a:prstGeom prst="rect">
            <a:avLst/>
          </a:prstGeom>
        </p:spPr>
      </p:pic>
    </p:spTree>
    <p:extLst>
      <p:ext uri="{BB962C8B-B14F-4D97-AF65-F5344CB8AC3E}">
        <p14:creationId xmlns:p14="http://schemas.microsoft.com/office/powerpoint/2010/main" val="1974409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857250"/>
            <a:ext cx="8572500" cy="761071"/>
          </a:xfrm>
        </p:spPr>
        <p:txBody>
          <a:bodyPr>
            <a:normAutofit fontScale="90000"/>
          </a:bodyPr>
          <a:lstStyle/>
          <a:p>
            <a:r>
              <a:rPr lang="en-US" dirty="0"/>
              <a:t>Accommodations for Students With Disabilities</a:t>
            </a:r>
          </a:p>
        </p:txBody>
      </p:sp>
      <p:sp>
        <p:nvSpPr>
          <p:cNvPr id="4" name="Rectangle 3">
            <a:extLst>
              <a:ext uri="{FF2B5EF4-FFF2-40B4-BE49-F238E27FC236}">
                <a16:creationId xmlns:a16="http://schemas.microsoft.com/office/drawing/2014/main" id="{2B445819-80E3-47FC-A1E6-DB0C7641885D}"/>
              </a:ext>
            </a:extLst>
          </p:cNvPr>
          <p:cNvSpPr/>
          <p:nvPr/>
        </p:nvSpPr>
        <p:spPr>
          <a:xfrm>
            <a:off x="285750" y="1695534"/>
            <a:ext cx="3954885" cy="4801314"/>
          </a:xfrm>
          <a:prstGeom prst="rect">
            <a:avLst/>
          </a:prstGeom>
        </p:spPr>
        <p:txBody>
          <a:bodyPr wrap="square">
            <a:spAutoFit/>
          </a:bodyPr>
          <a:lstStyle/>
          <a:p>
            <a:pPr marL="214313" indent="-214313" defTabSz="34290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B0604020202020204" charset="0"/>
              </a:rPr>
              <a:t>Official accommodations letter from Office of Disability Services</a:t>
            </a:r>
          </a:p>
          <a:p>
            <a:pPr marL="214313" indent="-214313" defTabSz="34290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B0604020202020204" charset="0"/>
              </a:rPr>
              <a:t>Advance meeting to discuss accommodations</a:t>
            </a:r>
          </a:p>
          <a:p>
            <a:pPr marL="214313" indent="-214313" defTabSz="34290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B0604020202020204" charset="0"/>
              </a:rPr>
              <a:t>Options for facilitating testing include the faculty member, the academic department or the Office of Disability Services Testing Center</a:t>
            </a:r>
          </a:p>
          <a:p>
            <a:pPr marL="214313" indent="-214313" defTabSz="342900">
              <a:buFont typeface="Arial" panose="020B0604020202020204" pitchFamily="34" charset="0"/>
              <a:buChar char="•"/>
            </a:pPr>
            <a:r>
              <a:rPr lang="en-US" sz="2400" dirty="0">
                <a:solidFill>
                  <a:prstClr val="black"/>
                </a:solidFill>
                <a:latin typeface="Roboto" panose="02000000000000000000" pitchFamily="2" charset="0"/>
                <a:ea typeface="Roboto" panose="02000000000000000000" pitchFamily="2" charset="0"/>
                <a:cs typeface="Roboto" panose="020B0604020202020204" charset="0"/>
              </a:rPr>
              <a:t>Pages 43-45, 54</a:t>
            </a:r>
          </a:p>
          <a:p>
            <a:pPr marL="214313" indent="-214313" defTabSz="342900">
              <a:buFont typeface="Arial" panose="020B0604020202020204" pitchFamily="34" charset="0"/>
              <a:buChar char="•"/>
            </a:pPr>
            <a:endParaRPr lang="en-US" sz="2000" dirty="0">
              <a:solidFill>
                <a:prstClr val="black"/>
              </a:solidFill>
              <a:latin typeface="Roboto" panose="02000000000000000000" pitchFamily="2" charset="0"/>
              <a:ea typeface="Roboto" panose="02000000000000000000" pitchFamily="2" charset="0"/>
              <a:cs typeface="Roboto" panose="020B0604020202020204" charset="0"/>
            </a:endParaRPr>
          </a:p>
        </p:txBody>
      </p:sp>
      <p:pic>
        <p:nvPicPr>
          <p:cNvPr id="6" name="Picture 5">
            <a:extLst>
              <a:ext uri="{FF2B5EF4-FFF2-40B4-BE49-F238E27FC236}">
                <a16:creationId xmlns:a16="http://schemas.microsoft.com/office/drawing/2014/main" id="{359632BF-3724-40A8-86D8-28CB04732F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84" r="14217"/>
          <a:stretch/>
        </p:blipFill>
        <p:spPr>
          <a:xfrm>
            <a:off x="4366909" y="2009932"/>
            <a:ext cx="4491341" cy="3710854"/>
          </a:xfrm>
          <a:prstGeom prst="rect">
            <a:avLst/>
          </a:prstGeom>
        </p:spPr>
      </p:pic>
    </p:spTree>
    <p:extLst>
      <p:ext uri="{BB962C8B-B14F-4D97-AF65-F5344CB8AC3E}">
        <p14:creationId xmlns:p14="http://schemas.microsoft.com/office/powerpoint/2010/main" val="179316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46927" y="2885925"/>
            <a:ext cx="2909763" cy="761071"/>
          </a:xfrm>
        </p:spPr>
        <p:txBody>
          <a:bodyPr>
            <a:normAutofit fontScale="90000"/>
          </a:bodyPr>
          <a:lstStyle/>
          <a:p>
            <a:r>
              <a:rPr lang="en-US" b="1" dirty="0"/>
              <a:t>Academic Misconduct</a:t>
            </a:r>
          </a:p>
        </p:txBody>
      </p:sp>
      <p:pic>
        <p:nvPicPr>
          <p:cNvPr id="5" name="Picture 4">
            <a:extLst>
              <a:ext uri="{FF2B5EF4-FFF2-40B4-BE49-F238E27FC236}">
                <a16:creationId xmlns:a16="http://schemas.microsoft.com/office/drawing/2014/main" id="{CFD2FBB8-6E25-46F6-A62D-1BBA0AE17612}"/>
              </a:ext>
            </a:extLst>
          </p:cNvPr>
          <p:cNvPicPr>
            <a:picLocks noChangeAspect="1"/>
          </p:cNvPicPr>
          <p:nvPr/>
        </p:nvPicPr>
        <p:blipFill rotWithShape="1">
          <a:blip r:embed="rId3"/>
          <a:srcRect l="17535" r="5697"/>
          <a:stretch/>
        </p:blipFill>
        <p:spPr>
          <a:xfrm>
            <a:off x="4467161" y="1524797"/>
            <a:ext cx="4018641" cy="3483326"/>
          </a:xfrm>
          <a:prstGeom prst="rect">
            <a:avLst/>
          </a:prstGeom>
        </p:spPr>
      </p:pic>
    </p:spTree>
    <p:extLst>
      <p:ext uri="{BB962C8B-B14F-4D97-AF65-F5344CB8AC3E}">
        <p14:creationId xmlns:p14="http://schemas.microsoft.com/office/powerpoint/2010/main" val="1295999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9218" y="1225224"/>
            <a:ext cx="3492298" cy="4407552"/>
          </a:xfrm>
        </p:spPr>
        <p:txBody>
          <a:bodyPr/>
          <a:lstStyle/>
          <a:p>
            <a:pPr marL="241102" indent="-241102">
              <a:buFont typeface="Arial" panose="020B0604020202020204" pitchFamily="34" charset="0"/>
              <a:buChar char="•"/>
            </a:pPr>
            <a:r>
              <a:rPr lang="en-US" sz="2400" dirty="0"/>
              <a:t>Invite the students for a Faculty Conference </a:t>
            </a:r>
          </a:p>
          <a:p>
            <a:pPr marL="241102" indent="-241102">
              <a:buFont typeface="Arial" panose="020B0604020202020204" pitchFamily="34" charset="0"/>
              <a:buChar char="•"/>
            </a:pPr>
            <a:r>
              <a:rPr lang="en-US" sz="2400" dirty="0"/>
              <a:t>Contact the Office of Student Integrity </a:t>
            </a:r>
          </a:p>
          <a:p>
            <a:pPr marL="437841" lvl="1" indent="-241102">
              <a:buFont typeface="Arial" panose="020B0604020202020204" pitchFamily="34" charset="0"/>
              <a:buChar char="•"/>
            </a:pPr>
            <a:r>
              <a:rPr lang="en-US" sz="2400" dirty="0"/>
              <a:t>Eligibility for faculty conference</a:t>
            </a:r>
          </a:p>
          <a:p>
            <a:pPr marL="437841" lvl="1" indent="-241102">
              <a:buFont typeface="Arial" panose="020B0604020202020204" pitchFamily="34" charset="0"/>
              <a:buChar char="•"/>
            </a:pPr>
            <a:r>
              <a:rPr lang="en-US" sz="2400" dirty="0"/>
              <a:t>Options for penalties</a:t>
            </a:r>
          </a:p>
          <a:p>
            <a:pPr marL="241102" indent="-241102">
              <a:buFont typeface="Arial" panose="020B0604020202020204" pitchFamily="34" charset="0"/>
              <a:buChar char="•"/>
            </a:pPr>
            <a:r>
              <a:rPr lang="en-US" sz="2400" dirty="0"/>
              <a:t>State Academic Integrity policy in syllabus</a:t>
            </a:r>
          </a:p>
          <a:p>
            <a:pPr marL="241102" indent="-241102">
              <a:buFont typeface="Arial" panose="020B0604020202020204" pitchFamily="34" charset="0"/>
              <a:buChar char="•"/>
            </a:pPr>
            <a:r>
              <a:rPr lang="en-US" sz="2400" dirty="0"/>
              <a:t>Pages 29-31</a:t>
            </a:r>
          </a:p>
        </p:txBody>
      </p:sp>
      <p:sp>
        <p:nvSpPr>
          <p:cNvPr id="3" name="Title 2"/>
          <p:cNvSpPr>
            <a:spLocks noGrp="1"/>
          </p:cNvSpPr>
          <p:nvPr>
            <p:ph type="title"/>
          </p:nvPr>
        </p:nvSpPr>
        <p:spPr/>
        <p:txBody>
          <a:bodyPr/>
          <a:lstStyle/>
          <a:p>
            <a:r>
              <a:rPr lang="en-US" b="1" dirty="0"/>
              <a:t>Academic Misconduct</a:t>
            </a:r>
          </a:p>
        </p:txBody>
      </p:sp>
      <p:pic>
        <p:nvPicPr>
          <p:cNvPr id="5" name="Picture 4">
            <a:extLst>
              <a:ext uri="{FF2B5EF4-FFF2-40B4-BE49-F238E27FC236}">
                <a16:creationId xmlns:a16="http://schemas.microsoft.com/office/drawing/2014/main" id="{CFD2FBB8-6E25-46F6-A62D-1BBA0AE17612}"/>
              </a:ext>
            </a:extLst>
          </p:cNvPr>
          <p:cNvPicPr>
            <a:picLocks noChangeAspect="1"/>
          </p:cNvPicPr>
          <p:nvPr/>
        </p:nvPicPr>
        <p:blipFill rotWithShape="1">
          <a:blip r:embed="rId3"/>
          <a:srcRect l="17535" r="5697"/>
          <a:stretch/>
        </p:blipFill>
        <p:spPr>
          <a:xfrm>
            <a:off x="4446141" y="1521813"/>
            <a:ext cx="4018641" cy="3483326"/>
          </a:xfrm>
          <a:prstGeom prst="rect">
            <a:avLst/>
          </a:prstGeom>
        </p:spPr>
      </p:pic>
    </p:spTree>
    <p:extLst>
      <p:ext uri="{BB962C8B-B14F-4D97-AF65-F5344CB8AC3E}">
        <p14:creationId xmlns:p14="http://schemas.microsoft.com/office/powerpoint/2010/main" val="124754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82880"/>
            <a:ext cx="8572500" cy="640080"/>
          </a:xfrm>
          <a:noFill/>
        </p:spPr>
        <p:txBody>
          <a:bodyPr/>
          <a:lstStyle/>
          <a:p>
            <a:r>
              <a:rPr lang="en-US" dirty="0">
                <a:latin typeface="Calibri" panose="020F0502020204030204" pitchFamily="34" charset="0"/>
                <a:cs typeface="Calibri" panose="020F0502020204030204" pitchFamily="34" charset="0"/>
              </a:rPr>
              <a:t>Vision and Mission</a:t>
            </a:r>
          </a:p>
        </p:txBody>
      </p:sp>
      <p:sp>
        <p:nvSpPr>
          <p:cNvPr id="6" name="Content Placeholder 1"/>
          <p:cNvSpPr>
            <a:spLocks noGrp="1"/>
          </p:cNvSpPr>
          <p:nvPr>
            <p:ph sz="half" idx="1"/>
          </p:nvPr>
        </p:nvSpPr>
        <p:spPr>
          <a:xfrm>
            <a:off x="349918" y="1009205"/>
            <a:ext cx="4035816" cy="4848392"/>
          </a:xfrm>
        </p:spPr>
        <p:txBody>
          <a:bodyPr vert="horz" lIns="91440" tIns="45720" rIns="91440" bIns="45720" rtlCol="0" anchor="t">
            <a:noAutofit/>
          </a:bodyPr>
          <a:lstStyle/>
          <a:p>
            <a:pPr marL="0" indent="0">
              <a:spcBef>
                <a:spcPts val="0"/>
              </a:spcBef>
              <a:spcAft>
                <a:spcPts val="0"/>
              </a:spcAft>
              <a:buNone/>
            </a:pPr>
            <a:r>
              <a:rPr lang="en-US" sz="2400" b="1" dirty="0">
                <a:latin typeface="Calibri"/>
                <a:ea typeface="Calibri" charset="0"/>
                <a:cs typeface="Calibri"/>
              </a:rPr>
              <a:t>VISION 2030: </a:t>
            </a:r>
            <a:r>
              <a:rPr lang="en-US" sz="2400" b="1" dirty="0">
                <a:solidFill>
                  <a:srgbClr val="EEB211"/>
                </a:solidFill>
                <a:effectLst>
                  <a:outerShdw blurRad="38100" dist="38100" dir="2700000" algn="tl">
                    <a:srgbClr val="000000">
                      <a:alpha val="43137"/>
                    </a:srgbClr>
                  </a:outerShdw>
                </a:effectLst>
                <a:latin typeface="Calibri"/>
                <a:ea typeface="Calibri" charset="0"/>
                <a:cs typeface="Calibri"/>
              </a:rPr>
              <a:t>Inclusive</a:t>
            </a:r>
            <a:r>
              <a:rPr lang="en-US" sz="2400" b="1" dirty="0">
                <a:latin typeface="Calibri"/>
                <a:ea typeface="Calibri" charset="0"/>
                <a:cs typeface="Calibri"/>
              </a:rPr>
              <a:t> </a:t>
            </a:r>
            <a:r>
              <a:rPr lang="en-US" sz="2400" b="1" dirty="0">
                <a:solidFill>
                  <a:srgbClr val="EEB211"/>
                </a:solidFill>
                <a:effectLst>
                  <a:outerShdw blurRad="38100" dist="38100" dir="2700000" algn="tl">
                    <a:srgbClr val="000000">
                      <a:alpha val="43137"/>
                    </a:srgbClr>
                  </a:outerShdw>
                </a:effectLst>
                <a:latin typeface="Calibri"/>
                <a:ea typeface="Calibri" charset="0"/>
                <a:cs typeface="Calibri"/>
              </a:rPr>
              <a:t>Innovation</a:t>
            </a:r>
            <a:r>
              <a:rPr lang="en-US" sz="2400" b="1" dirty="0">
                <a:latin typeface="Calibri"/>
                <a:ea typeface="Calibri" charset="0"/>
                <a:cs typeface="Calibri"/>
              </a:rPr>
              <a:t> for a Better Future</a:t>
            </a:r>
          </a:p>
          <a:p>
            <a:pPr marL="0" indent="0">
              <a:lnSpc>
                <a:spcPct val="110000"/>
              </a:lnSpc>
              <a:spcBef>
                <a:spcPts val="0"/>
              </a:spcBef>
              <a:spcAft>
                <a:spcPts val="0"/>
              </a:spcAft>
              <a:buNone/>
            </a:pPr>
            <a:r>
              <a:rPr lang="en-US" sz="1800" dirty="0"/>
              <a:t>Over the next decade, Georgia Tech will be an example of inclusive innovation, a leading technological, research university relentlessly committed to serving the </a:t>
            </a:r>
            <a:r>
              <a:rPr lang="en-US" sz="1800" b="1" dirty="0">
                <a:solidFill>
                  <a:srgbClr val="EEB211"/>
                </a:solidFill>
                <a:effectLst>
                  <a:outerShdw blurRad="38100" dist="38100" dir="2700000" algn="tl">
                    <a:srgbClr val="000000">
                      <a:alpha val="43137"/>
                    </a:srgbClr>
                  </a:outerShdw>
                </a:effectLst>
              </a:rPr>
              <a:t>public good</a:t>
            </a:r>
            <a:r>
              <a:rPr lang="en-US" sz="1800" dirty="0"/>
              <a:t>, breaking new ground in addressing the biggest local, national, and </a:t>
            </a:r>
            <a:r>
              <a:rPr lang="en-US" sz="1800" b="1" dirty="0">
                <a:solidFill>
                  <a:srgbClr val="EEB211"/>
                </a:solidFill>
                <a:effectLst>
                  <a:outerShdw blurRad="38100" dist="38100" dir="2700000" algn="tl">
                    <a:srgbClr val="000000">
                      <a:alpha val="43137"/>
                    </a:srgbClr>
                  </a:outerShdw>
                </a:effectLst>
              </a:rPr>
              <a:t>global</a:t>
            </a:r>
            <a:r>
              <a:rPr lang="en-US" sz="1800" dirty="0"/>
              <a:t> challenges of our time, making technology broadly </a:t>
            </a:r>
            <a:r>
              <a:rPr lang="en-US" sz="1800" b="1" dirty="0">
                <a:solidFill>
                  <a:srgbClr val="EEB211"/>
                </a:solidFill>
                <a:effectLst>
                  <a:outerShdw blurRad="38100" dist="38100" dir="2700000" algn="tl">
                    <a:srgbClr val="000000">
                      <a:alpha val="43137"/>
                    </a:srgbClr>
                  </a:outerShdw>
                </a:effectLst>
              </a:rPr>
              <a:t>accessible</a:t>
            </a:r>
            <a:r>
              <a:rPr lang="en-US" sz="1800" dirty="0"/>
              <a:t>, and developing exceptional leaders from all backgrounds ready to produce novel ideas and create solutions with real </a:t>
            </a:r>
            <a:r>
              <a:rPr lang="en-US" sz="1800" b="1" dirty="0">
                <a:solidFill>
                  <a:srgbClr val="EEB211"/>
                </a:solidFill>
                <a:effectLst>
                  <a:outerShdw blurRad="38100" dist="38100" dir="2700000" algn="tl">
                    <a:srgbClr val="000000">
                      <a:alpha val="43137"/>
                    </a:srgbClr>
                  </a:outerShdw>
                </a:effectLst>
              </a:rPr>
              <a:t>human impact</a:t>
            </a:r>
            <a:r>
              <a:rPr lang="en-US" sz="1800" dirty="0"/>
              <a:t>. </a:t>
            </a:r>
            <a:br>
              <a:rPr lang="en-US" sz="1800" dirty="0">
                <a:latin typeface="Roboto Medium" panose="02000000000000000000" pitchFamily="2" charset="0"/>
                <a:ea typeface="Roboto Medium" panose="02000000000000000000" pitchFamily="2" charset="0"/>
                <a:cs typeface="Roboto Medium" panose="02000000000000000000" pitchFamily="2" charset="0"/>
              </a:rPr>
            </a:br>
            <a:endParaRPr lang="en-US" sz="1800" dirty="0">
              <a:latin typeface="Roboto Medium" panose="02000000000000000000" pitchFamily="2" charset="0"/>
              <a:ea typeface="Roboto Medium" panose="02000000000000000000" pitchFamily="2" charset="0"/>
              <a:cs typeface="Roboto Medium" panose="02000000000000000000" pitchFamily="2" charset="0"/>
            </a:endParaRPr>
          </a:p>
          <a:p>
            <a:pPr>
              <a:spcBef>
                <a:spcPts val="0"/>
              </a:spcBef>
              <a:spcAft>
                <a:spcPts val="0"/>
              </a:spcAft>
            </a:pPr>
            <a:endParaRPr lang="en-US" sz="2000" dirty="0">
              <a:solidFill>
                <a:schemeClr val="bg1"/>
              </a:solidFill>
              <a:latin typeface="Calibri" charset="0"/>
              <a:ea typeface="Calibri" charset="0"/>
              <a:cs typeface="Calibri" charset="0"/>
            </a:endParaRPr>
          </a:p>
        </p:txBody>
      </p:sp>
      <p:sp>
        <p:nvSpPr>
          <p:cNvPr id="9" name="Content Placeholder 1"/>
          <p:cNvSpPr>
            <a:spLocks noGrp="1"/>
          </p:cNvSpPr>
          <p:nvPr>
            <p:ph sz="half" idx="2"/>
          </p:nvPr>
        </p:nvSpPr>
        <p:spPr>
          <a:xfrm>
            <a:off x="4758267" y="1009205"/>
            <a:ext cx="4092143" cy="5557544"/>
          </a:xfrm>
        </p:spPr>
        <p:txBody>
          <a:bodyPr vert="horz" lIns="91440" tIns="45720" rIns="91440" bIns="45720" rtlCol="0" anchor="t">
            <a:noAutofit/>
          </a:bodyPr>
          <a:lstStyle/>
          <a:p>
            <a:pPr marL="0" indent="0">
              <a:spcBef>
                <a:spcPts val="0"/>
              </a:spcBef>
              <a:spcAft>
                <a:spcPts val="0"/>
              </a:spcAft>
              <a:buNone/>
            </a:pPr>
            <a:r>
              <a:rPr lang="en-US" sz="2400" b="1" dirty="0">
                <a:latin typeface="Calibri" panose="020F0502020204030204" pitchFamily="34" charset="0"/>
                <a:ea typeface="Calibri" charset="0"/>
                <a:cs typeface="Calibri" panose="020F0502020204030204" pitchFamily="34" charset="0"/>
              </a:rPr>
              <a:t>MISSION</a:t>
            </a:r>
            <a:endParaRPr lang="en-US" sz="2000" b="1" dirty="0">
              <a:latin typeface="Calibri" panose="020F0502020204030204" pitchFamily="34" charset="0"/>
              <a:ea typeface="Calibri" charset="0"/>
              <a:cs typeface="Calibri" panose="020F0502020204030204" pitchFamily="34" charset="0"/>
            </a:endParaRPr>
          </a:p>
          <a:p>
            <a:pPr marL="0" indent="0">
              <a:spcBef>
                <a:spcPts val="0"/>
              </a:spcBef>
              <a:buNone/>
            </a:pPr>
            <a:r>
              <a:rPr lang="en-US" sz="1800" dirty="0">
                <a:latin typeface="Roboto"/>
              </a:rPr>
              <a:t>The Georgia Institute of Technology is a public research university established by the state of Georgia in Atlanta in 1885 and committed to </a:t>
            </a:r>
            <a:r>
              <a:rPr lang="en-US" sz="1800" b="1" i="1" dirty="0">
                <a:solidFill>
                  <a:srgbClr val="EEB211"/>
                </a:solidFill>
                <a:effectLst>
                  <a:outerShdw blurRad="38100" dist="38100" dir="2700000" algn="tl">
                    <a:srgbClr val="000000">
                      <a:alpha val="43137"/>
                    </a:srgbClr>
                  </a:outerShdw>
                </a:effectLst>
                <a:latin typeface="Roboto"/>
              </a:rPr>
              <a:t>developing leaders </a:t>
            </a:r>
            <a:r>
              <a:rPr lang="en-US" sz="1800" b="1" i="1" dirty="0">
                <a:solidFill>
                  <a:schemeClr val="accent1">
                    <a:lumMod val="75000"/>
                  </a:schemeClr>
                </a:solidFill>
                <a:latin typeface="Roboto"/>
              </a:rPr>
              <a:t>who advance technology and improve the </a:t>
            </a:r>
            <a:r>
              <a:rPr lang="en-US" sz="1800" b="1" i="1" dirty="0">
                <a:solidFill>
                  <a:srgbClr val="EEB211"/>
                </a:solidFill>
                <a:effectLst>
                  <a:outerShdw blurRad="38100" dist="38100" dir="2700000" algn="tl">
                    <a:srgbClr val="000000">
                      <a:alpha val="43137"/>
                    </a:srgbClr>
                  </a:outerShdw>
                </a:effectLst>
                <a:latin typeface="Roboto"/>
              </a:rPr>
              <a:t>human condition</a:t>
            </a:r>
            <a:r>
              <a:rPr lang="en-US" sz="1800" i="1" dirty="0">
                <a:latin typeface="Roboto"/>
              </a:rPr>
              <a:t>.</a:t>
            </a:r>
          </a:p>
          <a:p>
            <a:pPr marL="0" indent="0">
              <a:spcBef>
                <a:spcPts val="0"/>
              </a:spcBef>
              <a:spcAft>
                <a:spcPts val="0"/>
              </a:spcAft>
              <a:buNone/>
            </a:pPr>
            <a:br>
              <a:rPr lang="en-US" sz="2000" b="1" dirty="0">
                <a:latin typeface="Calibri" panose="020F0502020204030204" pitchFamily="34" charset="0"/>
                <a:cs typeface="Calibri" panose="020F0502020204030204" pitchFamily="34" charset="0"/>
              </a:rPr>
            </a:br>
            <a:endParaRPr lang="en-US" sz="2000" b="1" dirty="0">
              <a:latin typeface="Calibri" panose="020F0502020204030204" pitchFamily="34" charset="0"/>
              <a:cs typeface="Calibri" panose="020F0502020204030204" pitchFamily="34" charset="0"/>
            </a:endParaRPr>
          </a:p>
          <a:p>
            <a:pPr marL="0" indent="0">
              <a:spcBef>
                <a:spcPts val="0"/>
              </a:spcBef>
              <a:spcAft>
                <a:spcPts val="0"/>
              </a:spcAft>
              <a:buNone/>
            </a:pPr>
            <a:r>
              <a:rPr lang="en-US" sz="2400" b="1" dirty="0">
                <a:latin typeface="Calibri" panose="020F0502020204030204" pitchFamily="34" charset="0"/>
                <a:cs typeface="Calibri" panose="020F0502020204030204" pitchFamily="34" charset="0"/>
              </a:rPr>
              <a:t>STRATEGIC PLAN</a:t>
            </a:r>
            <a:br>
              <a:rPr lang="en-US" sz="2000" b="1" dirty="0">
                <a:latin typeface="Calibri" panose="020F0502020204030204" pitchFamily="34" charset="0"/>
                <a:cs typeface="Calibri" panose="020F0502020204030204" pitchFamily="34" charset="0"/>
              </a:rPr>
            </a:br>
            <a:r>
              <a:rPr lang="en-US" sz="2400" b="1" dirty="0">
                <a:solidFill>
                  <a:schemeClr val="accent1">
                    <a:lumMod val="75000"/>
                  </a:schemeClr>
                </a:solidFill>
                <a:latin typeface="Calibri" panose="020F0502020204030204" pitchFamily="34" charset="0"/>
                <a:cs typeface="Calibri" panose="020F0502020204030204" pitchFamily="34" charset="0"/>
              </a:rPr>
              <a:t>Progress and Service for All</a:t>
            </a:r>
            <a:endParaRPr lang="en-US" sz="2400" dirty="0">
              <a:solidFill>
                <a:schemeClr val="accent1">
                  <a:lumMod val="75000"/>
                </a:schemeClr>
              </a:solidFill>
              <a:latin typeface="Calibri" panose="020F0502020204030204" pitchFamily="34" charset="0"/>
              <a:cs typeface="Calibri" panose="020F0502020204030204" pitchFamily="34" charset="0"/>
            </a:endParaRPr>
          </a:p>
          <a:p>
            <a:pPr>
              <a:spcBef>
                <a:spcPts val="0"/>
              </a:spcBef>
            </a:pPr>
            <a:r>
              <a:rPr lang="en-US" sz="2000" dirty="0">
                <a:latin typeface="Calibri" charset="0"/>
                <a:ea typeface="Calibri" charset="0"/>
                <a:cs typeface="Calibri" charset="0"/>
              </a:rPr>
              <a:t>Amplify Impact</a:t>
            </a:r>
          </a:p>
          <a:p>
            <a:pPr>
              <a:spcBef>
                <a:spcPts val="0"/>
              </a:spcBef>
            </a:pPr>
            <a:r>
              <a:rPr lang="en-US" sz="2000" dirty="0">
                <a:latin typeface="Calibri" charset="0"/>
                <a:ea typeface="Calibri" charset="0"/>
                <a:cs typeface="Calibri" charset="0"/>
              </a:rPr>
              <a:t>Champion Innovation</a:t>
            </a:r>
          </a:p>
          <a:p>
            <a:pPr>
              <a:spcBef>
                <a:spcPts val="0"/>
              </a:spcBef>
            </a:pPr>
            <a:r>
              <a:rPr lang="en-US" sz="2000" dirty="0">
                <a:latin typeface="Calibri" charset="0"/>
                <a:ea typeface="Calibri" charset="0"/>
                <a:cs typeface="Calibri" charset="0"/>
              </a:rPr>
              <a:t>Connect Globally</a:t>
            </a:r>
          </a:p>
          <a:p>
            <a:pPr>
              <a:spcBef>
                <a:spcPts val="0"/>
              </a:spcBef>
            </a:pPr>
            <a:r>
              <a:rPr lang="en-US" sz="2000" dirty="0">
                <a:latin typeface="Calibri" charset="0"/>
                <a:ea typeface="Calibri" charset="0"/>
                <a:cs typeface="Calibri" charset="0"/>
              </a:rPr>
              <a:t>Expand Access</a:t>
            </a:r>
          </a:p>
          <a:p>
            <a:pPr>
              <a:spcBef>
                <a:spcPts val="0"/>
              </a:spcBef>
            </a:pPr>
            <a:r>
              <a:rPr lang="en-US" sz="2000" dirty="0">
                <a:latin typeface="Calibri" charset="0"/>
                <a:ea typeface="Calibri" charset="0"/>
                <a:cs typeface="Calibri" charset="0"/>
              </a:rPr>
              <a:t>Cultivate Well-Being</a:t>
            </a:r>
          </a:p>
          <a:p>
            <a:pPr>
              <a:spcBef>
                <a:spcPts val="0"/>
              </a:spcBef>
            </a:pPr>
            <a:r>
              <a:rPr lang="en-US" sz="2000" dirty="0">
                <a:latin typeface="Calibri" charset="0"/>
                <a:ea typeface="Calibri" charset="0"/>
                <a:cs typeface="Calibri" charset="0"/>
              </a:rPr>
              <a:t>Lead by Example</a:t>
            </a:r>
          </a:p>
          <a:p>
            <a:pPr marL="0" indent="0">
              <a:spcBef>
                <a:spcPts val="0"/>
              </a:spcBef>
              <a:spcAft>
                <a:spcPts val="0"/>
              </a:spcAft>
              <a:buNone/>
            </a:pPr>
            <a:endParaRPr lang="en-US" sz="2000" dirty="0">
              <a:latin typeface="Calibri" charset="0"/>
              <a:ea typeface="Calibri" charset="0"/>
              <a:cs typeface="Calibri" charset="0"/>
            </a:endParaRPr>
          </a:p>
          <a:p>
            <a:pPr marL="0" indent="0">
              <a:spcBef>
                <a:spcPts val="0"/>
              </a:spcBef>
              <a:spcAft>
                <a:spcPts val="0"/>
              </a:spcAft>
              <a:buNone/>
            </a:pPr>
            <a:endParaRPr lang="en-US" sz="2000" dirty="0">
              <a:latin typeface="Calibri" charset="0"/>
              <a:ea typeface="Calibri" charset="0"/>
              <a:cs typeface="Calibri" charset="0"/>
            </a:endParaRPr>
          </a:p>
          <a:p>
            <a:pPr marL="0" indent="0">
              <a:spcBef>
                <a:spcPts val="0"/>
              </a:spcBef>
              <a:spcAft>
                <a:spcPts val="0"/>
              </a:spcAft>
              <a:buNone/>
            </a:pPr>
            <a:endParaRPr lang="en-US" sz="2000" dirty="0">
              <a:latin typeface="Calibri" charset="0"/>
              <a:ea typeface="Calibri" charset="0"/>
              <a:cs typeface="Calibri" charset="0"/>
            </a:endParaRPr>
          </a:p>
          <a:p>
            <a:pPr marL="0" indent="0">
              <a:spcBef>
                <a:spcPts val="0"/>
              </a:spcBef>
              <a:spcAft>
                <a:spcPts val="0"/>
              </a:spcAft>
              <a:buNone/>
            </a:pPr>
            <a:endParaRPr lang="en-US" sz="2000" dirty="0">
              <a:latin typeface="Calibri" charset="0"/>
              <a:ea typeface="Calibri" charset="0"/>
              <a:cs typeface="Calibri" charset="0"/>
            </a:endParaRPr>
          </a:p>
        </p:txBody>
      </p:sp>
      <p:sp>
        <p:nvSpPr>
          <p:cNvPr id="7" name="TextBox 6">
            <a:extLst>
              <a:ext uri="{FF2B5EF4-FFF2-40B4-BE49-F238E27FC236}">
                <a16:creationId xmlns:a16="http://schemas.microsoft.com/office/drawing/2014/main" id="{56B3BD6E-904B-4180-B368-3AEC886E892B}"/>
              </a:ext>
            </a:extLst>
          </p:cNvPr>
          <p:cNvSpPr txBox="1"/>
          <p:nvPr/>
        </p:nvSpPr>
        <p:spPr>
          <a:xfrm>
            <a:off x="4758267" y="6211669"/>
            <a:ext cx="2676784" cy="369332"/>
          </a:xfrm>
          <a:prstGeom prst="rect">
            <a:avLst/>
          </a:prstGeom>
          <a:noFill/>
        </p:spPr>
        <p:txBody>
          <a:bodyPr wrap="square" rtlCol="0">
            <a:spAutoFit/>
          </a:bodyPr>
          <a:lstStyle/>
          <a:p>
            <a:r>
              <a:rPr lang="en-US" sz="1800" dirty="0">
                <a:latin typeface="Calibri"/>
                <a:ea typeface="Calibri" charset="0"/>
                <a:cs typeface="Calibri"/>
                <a:hlinkClick r:id="rId2">
                  <a:extLst>
                    <a:ext uri="{A12FA001-AC4F-418D-AE19-62706E023703}">
                      <ahyp:hlinkClr xmlns:ahyp="http://schemas.microsoft.com/office/drawing/2018/hyperlinkcolor" val="tx"/>
                    </a:ext>
                  </a:extLst>
                </a:hlinkClick>
              </a:rPr>
              <a:t>strategicplan.gatech.edu</a:t>
            </a:r>
            <a:endParaRPr lang="en-US" sz="1800" dirty="0">
              <a:latin typeface="Calibri"/>
              <a:ea typeface="Calibri" charset="0"/>
              <a:cs typeface="Calibri"/>
            </a:endParaRPr>
          </a:p>
        </p:txBody>
      </p:sp>
    </p:spTree>
    <p:extLst>
      <p:ext uri="{BB962C8B-B14F-4D97-AF65-F5344CB8AC3E}">
        <p14:creationId xmlns:p14="http://schemas.microsoft.com/office/powerpoint/2010/main" val="383043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2585" y="3048464"/>
            <a:ext cx="3484008" cy="761071"/>
          </a:xfrm>
        </p:spPr>
        <p:txBody>
          <a:bodyPr>
            <a:normAutofit fontScale="90000"/>
          </a:bodyPr>
          <a:lstStyle/>
          <a:p>
            <a:r>
              <a:rPr lang="en-US" b="1" dirty="0"/>
              <a:t>Final Exams and Final Instructional Days </a:t>
            </a:r>
          </a:p>
        </p:txBody>
      </p:sp>
      <p:pic>
        <p:nvPicPr>
          <p:cNvPr id="9" name="Picture 8">
            <a:extLst>
              <a:ext uri="{FF2B5EF4-FFF2-40B4-BE49-F238E27FC236}">
                <a16:creationId xmlns:a16="http://schemas.microsoft.com/office/drawing/2014/main" id="{80326E08-4057-4D40-99B1-14010BF1FD0A}"/>
              </a:ext>
            </a:extLst>
          </p:cNvPr>
          <p:cNvPicPr>
            <a:picLocks noChangeAspect="1"/>
          </p:cNvPicPr>
          <p:nvPr/>
        </p:nvPicPr>
        <p:blipFill rotWithShape="1">
          <a:blip r:embed="rId2"/>
          <a:srcRect t="3277" b="5925"/>
          <a:stretch/>
        </p:blipFill>
        <p:spPr>
          <a:xfrm>
            <a:off x="5150440" y="1385453"/>
            <a:ext cx="2989650" cy="4087091"/>
          </a:xfrm>
          <a:prstGeom prst="rect">
            <a:avLst/>
          </a:prstGeom>
        </p:spPr>
      </p:pic>
    </p:spTree>
    <p:extLst>
      <p:ext uri="{BB962C8B-B14F-4D97-AF65-F5344CB8AC3E}">
        <p14:creationId xmlns:p14="http://schemas.microsoft.com/office/powerpoint/2010/main" val="424874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56373" y="1296547"/>
            <a:ext cx="3804510" cy="4264906"/>
          </a:xfrm>
        </p:spPr>
        <p:txBody>
          <a:bodyPr>
            <a:noAutofit/>
          </a:bodyPr>
          <a:lstStyle/>
          <a:p>
            <a:pPr marL="192881" indent="-192881"/>
            <a:r>
              <a:rPr lang="en-US" sz="2400" dirty="0"/>
              <a:t>No exams on Final Instructional Days</a:t>
            </a:r>
          </a:p>
          <a:p>
            <a:pPr marL="192881" indent="-192881"/>
            <a:r>
              <a:rPr lang="en-US" sz="2400" dirty="0">
                <a:hlinkClick r:id="rId2"/>
              </a:rPr>
              <a:t>Final Examination Schedule</a:t>
            </a:r>
            <a:endParaRPr lang="en-US" sz="2400" dirty="0"/>
          </a:p>
          <a:p>
            <a:pPr marL="192881" indent="-192881"/>
            <a:r>
              <a:rPr lang="en-US" sz="2400" dirty="0"/>
              <a:t>Process for requesting final exam time changes</a:t>
            </a:r>
          </a:p>
          <a:p>
            <a:pPr marL="455200" lvl="1" indent="-192881"/>
            <a:r>
              <a:rPr lang="en-US" dirty="0"/>
              <a:t>1 week notice to Chief Academic Officer</a:t>
            </a:r>
          </a:p>
          <a:p>
            <a:pPr marL="455200" lvl="1" indent="-192881"/>
            <a:r>
              <a:rPr lang="en-US" dirty="0"/>
              <a:t>Unanimous approval by secret ballot</a:t>
            </a:r>
          </a:p>
          <a:p>
            <a:pPr marL="112300" indent="-192881"/>
            <a:r>
              <a:rPr lang="en-US" sz="2400" dirty="0"/>
              <a:t>Pages 41-42</a:t>
            </a:r>
          </a:p>
        </p:txBody>
      </p:sp>
      <p:sp>
        <p:nvSpPr>
          <p:cNvPr id="3" name="Title 2"/>
          <p:cNvSpPr>
            <a:spLocks noGrp="1"/>
          </p:cNvSpPr>
          <p:nvPr>
            <p:ph type="title"/>
          </p:nvPr>
        </p:nvSpPr>
        <p:spPr/>
        <p:txBody>
          <a:bodyPr/>
          <a:lstStyle/>
          <a:p>
            <a:r>
              <a:rPr lang="en-US" b="1" dirty="0"/>
              <a:t>Final Exams and Final Instructional Days </a:t>
            </a:r>
          </a:p>
        </p:txBody>
      </p:sp>
      <p:pic>
        <p:nvPicPr>
          <p:cNvPr id="9" name="Picture 8">
            <a:extLst>
              <a:ext uri="{FF2B5EF4-FFF2-40B4-BE49-F238E27FC236}">
                <a16:creationId xmlns:a16="http://schemas.microsoft.com/office/drawing/2014/main" id="{80326E08-4057-4D40-99B1-14010BF1FD0A}"/>
              </a:ext>
            </a:extLst>
          </p:cNvPr>
          <p:cNvPicPr>
            <a:picLocks noChangeAspect="1"/>
          </p:cNvPicPr>
          <p:nvPr/>
        </p:nvPicPr>
        <p:blipFill rotWithShape="1">
          <a:blip r:embed="rId3"/>
          <a:srcRect t="3277" b="5925"/>
          <a:stretch/>
        </p:blipFill>
        <p:spPr>
          <a:xfrm>
            <a:off x="5295783" y="1385454"/>
            <a:ext cx="2989650" cy="4087091"/>
          </a:xfrm>
          <a:prstGeom prst="rect">
            <a:avLst/>
          </a:prstGeom>
        </p:spPr>
      </p:pic>
    </p:spTree>
    <p:extLst>
      <p:ext uri="{BB962C8B-B14F-4D97-AF65-F5344CB8AC3E}">
        <p14:creationId xmlns:p14="http://schemas.microsoft.com/office/powerpoint/2010/main" val="421311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6981" y="3219886"/>
            <a:ext cx="3674206" cy="418227"/>
          </a:xfrm>
        </p:spPr>
        <p:txBody>
          <a:bodyPr>
            <a:normAutofit fontScale="90000"/>
          </a:bodyPr>
          <a:lstStyle/>
          <a:p>
            <a:r>
              <a:rPr lang="en-US" dirty="0"/>
              <a:t>Family Educational Rights and Privacy Act (FERPA) and Data Security</a:t>
            </a:r>
          </a:p>
        </p:txBody>
      </p:sp>
      <p:pic>
        <p:nvPicPr>
          <p:cNvPr id="7" name="Picture 6">
            <a:extLst>
              <a:ext uri="{FF2B5EF4-FFF2-40B4-BE49-F238E27FC236}">
                <a16:creationId xmlns:a16="http://schemas.microsoft.com/office/drawing/2014/main" id="{7EE97A26-6E04-442C-8C57-587509358EAA}"/>
              </a:ext>
            </a:extLst>
          </p:cNvPr>
          <p:cNvPicPr>
            <a:picLocks noChangeAspect="1"/>
          </p:cNvPicPr>
          <p:nvPr/>
        </p:nvPicPr>
        <p:blipFill>
          <a:blip r:embed="rId2"/>
          <a:stretch>
            <a:fillRect/>
          </a:stretch>
        </p:blipFill>
        <p:spPr>
          <a:xfrm>
            <a:off x="5492008" y="1557146"/>
            <a:ext cx="2807780" cy="3743706"/>
          </a:xfrm>
          <a:prstGeom prst="rect">
            <a:avLst/>
          </a:prstGeom>
        </p:spPr>
      </p:pic>
    </p:spTree>
    <p:extLst>
      <p:ext uri="{BB962C8B-B14F-4D97-AF65-F5344CB8AC3E}">
        <p14:creationId xmlns:p14="http://schemas.microsoft.com/office/powerpoint/2010/main" val="1955816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1643" y="1883785"/>
            <a:ext cx="4487916" cy="4287582"/>
          </a:xfrm>
        </p:spPr>
        <p:txBody>
          <a:bodyPr>
            <a:noAutofit/>
          </a:bodyPr>
          <a:lstStyle/>
          <a:p>
            <a:pPr marL="241102" indent="-241102"/>
            <a:r>
              <a:rPr lang="en-US" sz="2400" dirty="0"/>
              <a:t>Do not share grades using student identifying information</a:t>
            </a:r>
          </a:p>
          <a:p>
            <a:pPr marL="241102" indent="-241102"/>
            <a:r>
              <a:rPr lang="en-US" sz="2400" dirty="0"/>
              <a:t>Do not give public access to students’ graded work</a:t>
            </a:r>
          </a:p>
          <a:p>
            <a:pPr marL="241102" indent="-241102"/>
            <a:r>
              <a:rPr lang="en-US" sz="2400" dirty="0"/>
              <a:t>Guard confidentiality of student records</a:t>
            </a:r>
          </a:p>
          <a:p>
            <a:pPr marL="241102" indent="-241102"/>
            <a:r>
              <a:rPr lang="en-US" sz="2400" dirty="0"/>
              <a:t>FERPA data is sensitive data and should not be stored or shared through third party services (e.g. Google Drive)</a:t>
            </a:r>
          </a:p>
          <a:p>
            <a:pPr marL="241102" indent="-241102"/>
            <a:r>
              <a:rPr lang="en-US" sz="2400" dirty="0"/>
              <a:t>Page 33</a:t>
            </a:r>
          </a:p>
        </p:txBody>
      </p:sp>
      <p:sp>
        <p:nvSpPr>
          <p:cNvPr id="3" name="Title 2"/>
          <p:cNvSpPr>
            <a:spLocks noGrp="1"/>
          </p:cNvSpPr>
          <p:nvPr>
            <p:ph type="title"/>
          </p:nvPr>
        </p:nvSpPr>
        <p:spPr>
          <a:xfrm>
            <a:off x="470044" y="1117641"/>
            <a:ext cx="8140985" cy="418227"/>
          </a:xfrm>
        </p:spPr>
        <p:txBody>
          <a:bodyPr>
            <a:normAutofit fontScale="90000"/>
          </a:bodyPr>
          <a:lstStyle/>
          <a:p>
            <a:r>
              <a:rPr lang="en-US" dirty="0"/>
              <a:t>Family Educational Rights and Privacy Act (FERPA) and Data Security</a:t>
            </a:r>
          </a:p>
        </p:txBody>
      </p:sp>
      <p:pic>
        <p:nvPicPr>
          <p:cNvPr id="7" name="Picture 6">
            <a:extLst>
              <a:ext uri="{FF2B5EF4-FFF2-40B4-BE49-F238E27FC236}">
                <a16:creationId xmlns:a16="http://schemas.microsoft.com/office/drawing/2014/main" id="{7EE97A26-6E04-442C-8C57-587509358EAA}"/>
              </a:ext>
            </a:extLst>
          </p:cNvPr>
          <p:cNvPicPr>
            <a:picLocks noChangeAspect="1"/>
          </p:cNvPicPr>
          <p:nvPr/>
        </p:nvPicPr>
        <p:blipFill>
          <a:blip r:embed="rId2"/>
          <a:stretch>
            <a:fillRect/>
          </a:stretch>
        </p:blipFill>
        <p:spPr>
          <a:xfrm>
            <a:off x="5418436" y="2155723"/>
            <a:ext cx="2807780" cy="3743706"/>
          </a:xfrm>
          <a:prstGeom prst="rect">
            <a:avLst/>
          </a:prstGeom>
        </p:spPr>
      </p:pic>
    </p:spTree>
    <p:extLst>
      <p:ext uri="{BB962C8B-B14F-4D97-AF65-F5344CB8AC3E}">
        <p14:creationId xmlns:p14="http://schemas.microsoft.com/office/powerpoint/2010/main" val="61274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39602" y="3048464"/>
            <a:ext cx="2951112" cy="761071"/>
          </a:xfrm>
        </p:spPr>
        <p:txBody>
          <a:bodyPr>
            <a:normAutofit fontScale="90000"/>
          </a:bodyPr>
          <a:lstStyle/>
          <a:p>
            <a:r>
              <a:rPr lang="en-US" b="1" dirty="0"/>
              <a:t>Diversity and Teaching</a:t>
            </a:r>
          </a:p>
        </p:txBody>
      </p:sp>
      <p:pic>
        <p:nvPicPr>
          <p:cNvPr id="5" name="Picture 4">
            <a:extLst>
              <a:ext uri="{FF2B5EF4-FFF2-40B4-BE49-F238E27FC236}">
                <a16:creationId xmlns:a16="http://schemas.microsoft.com/office/drawing/2014/main" id="{6B5A3BA2-E3B1-476F-B874-46BEDFBDF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4780" y="2255758"/>
            <a:ext cx="3532909" cy="2346484"/>
          </a:xfrm>
          <a:prstGeom prst="rect">
            <a:avLst/>
          </a:prstGeom>
        </p:spPr>
      </p:pic>
    </p:spTree>
    <p:extLst>
      <p:ext uri="{BB962C8B-B14F-4D97-AF65-F5344CB8AC3E}">
        <p14:creationId xmlns:p14="http://schemas.microsoft.com/office/powerpoint/2010/main" val="2675226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1718" y="1159504"/>
            <a:ext cx="4437123" cy="4538991"/>
          </a:xfrm>
        </p:spPr>
        <p:txBody>
          <a:bodyPr/>
          <a:lstStyle/>
          <a:p>
            <a:pPr marL="241102" indent="-241102">
              <a:spcBef>
                <a:spcPts val="0"/>
              </a:spcBef>
              <a:buFont typeface="Arial" panose="020B0604020202020204" pitchFamily="34" charset="0"/>
              <a:buChar char="•"/>
            </a:pPr>
            <a:r>
              <a:rPr lang="en-US" sz="2400" dirty="0"/>
              <a:t>Diversity, equity, and inclusion are core values at Tech – page 48</a:t>
            </a:r>
          </a:p>
          <a:p>
            <a:pPr marL="241102" indent="-241102">
              <a:spcBef>
                <a:spcPts val="0"/>
              </a:spcBef>
              <a:buFont typeface="Arial" panose="020B0604020202020204" pitchFamily="34" charset="0"/>
              <a:buChar char="•"/>
            </a:pPr>
            <a:r>
              <a:rPr lang="en-US" sz="2400" dirty="0">
                <a:hlinkClick r:id="rId3"/>
              </a:rPr>
              <a:t>Strategies for supporting LGBTQIA students</a:t>
            </a:r>
            <a:r>
              <a:rPr lang="en-US" sz="2400" dirty="0"/>
              <a:t> – page 15</a:t>
            </a:r>
          </a:p>
          <a:p>
            <a:pPr marL="437841" lvl="1" indent="-241102">
              <a:spcBef>
                <a:spcPts val="0"/>
              </a:spcBef>
              <a:buFont typeface="Arial" panose="020B0604020202020204" pitchFamily="34" charset="0"/>
              <a:buChar char="•"/>
            </a:pPr>
            <a:r>
              <a:rPr lang="en-US" sz="2400" dirty="0"/>
              <a:t>Modeling use of pronouns </a:t>
            </a:r>
          </a:p>
          <a:p>
            <a:pPr marL="437841" lvl="1" indent="-241102">
              <a:spcBef>
                <a:spcPts val="0"/>
              </a:spcBef>
              <a:buFont typeface="Arial" panose="020B0604020202020204" pitchFamily="34" charset="0"/>
              <a:buChar char="•"/>
            </a:pPr>
            <a:r>
              <a:rPr lang="en-US" sz="2400" dirty="0"/>
              <a:t>Responding to microaggressions</a:t>
            </a:r>
            <a:endParaRPr lang="en-US" sz="2400" dirty="0">
              <a:hlinkClick r:id=""/>
            </a:endParaRPr>
          </a:p>
          <a:p>
            <a:pPr marL="241102" indent="-241102">
              <a:spcBef>
                <a:spcPts val="0"/>
              </a:spcBef>
              <a:buFont typeface="Arial" panose="020B0604020202020204" pitchFamily="34" charset="0"/>
              <a:buChar char="•"/>
            </a:pPr>
            <a:r>
              <a:rPr lang="en-US" sz="2400" dirty="0">
                <a:hlinkClick r:id=""/>
              </a:rPr>
              <a:t>LGBTQIA Center </a:t>
            </a:r>
            <a:r>
              <a:rPr lang="en-US" sz="2400" dirty="0"/>
              <a:t>provides resources and training including Safe Space, Trans 101, and custom trainings for groups</a:t>
            </a:r>
          </a:p>
        </p:txBody>
      </p:sp>
      <p:sp>
        <p:nvSpPr>
          <p:cNvPr id="3" name="Title 2"/>
          <p:cNvSpPr>
            <a:spLocks noGrp="1"/>
          </p:cNvSpPr>
          <p:nvPr>
            <p:ph type="title"/>
          </p:nvPr>
        </p:nvSpPr>
        <p:spPr/>
        <p:txBody>
          <a:bodyPr/>
          <a:lstStyle/>
          <a:p>
            <a:r>
              <a:rPr lang="en-US" b="1" dirty="0"/>
              <a:t>Diversity and Teaching</a:t>
            </a:r>
          </a:p>
        </p:txBody>
      </p:sp>
      <p:pic>
        <p:nvPicPr>
          <p:cNvPr id="5" name="Picture 4">
            <a:extLst>
              <a:ext uri="{FF2B5EF4-FFF2-40B4-BE49-F238E27FC236}">
                <a16:creationId xmlns:a16="http://schemas.microsoft.com/office/drawing/2014/main" id="{6B5A3BA2-E3B1-476F-B874-46BEDFBDF1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9373" y="2255757"/>
            <a:ext cx="3532909" cy="2346484"/>
          </a:xfrm>
          <a:prstGeom prst="rect">
            <a:avLst/>
          </a:prstGeom>
        </p:spPr>
      </p:pic>
    </p:spTree>
    <p:extLst>
      <p:ext uri="{BB962C8B-B14F-4D97-AF65-F5344CB8AC3E}">
        <p14:creationId xmlns:p14="http://schemas.microsoft.com/office/powerpoint/2010/main" val="154272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7805" y="3048464"/>
            <a:ext cx="3214195" cy="761071"/>
          </a:xfrm>
        </p:spPr>
        <p:txBody>
          <a:bodyPr>
            <a:normAutofit fontScale="90000"/>
          </a:bodyPr>
          <a:lstStyle/>
          <a:p>
            <a:r>
              <a:rPr lang="en-US" b="1" dirty="0"/>
              <a:t>CIOS Response </a:t>
            </a:r>
            <a:br>
              <a:rPr lang="en-US" b="1" dirty="0"/>
            </a:br>
            <a:r>
              <a:rPr lang="en-US" b="1" dirty="0"/>
              <a:t>Rates</a:t>
            </a:r>
          </a:p>
        </p:txBody>
      </p:sp>
      <p:pic>
        <p:nvPicPr>
          <p:cNvPr id="4" name="Picture 3">
            <a:extLst>
              <a:ext uri="{FF2B5EF4-FFF2-40B4-BE49-F238E27FC236}">
                <a16:creationId xmlns:a16="http://schemas.microsoft.com/office/drawing/2014/main" id="{7C7CCD2B-85C2-4EE8-AB3C-61DB5C9494BF}"/>
              </a:ext>
            </a:extLst>
          </p:cNvPr>
          <p:cNvPicPr>
            <a:picLocks noChangeAspect="1"/>
          </p:cNvPicPr>
          <p:nvPr/>
        </p:nvPicPr>
        <p:blipFill rotWithShape="1">
          <a:blip r:embed="rId3"/>
          <a:srcRect l="6371" t="12621" r="24606"/>
          <a:stretch/>
        </p:blipFill>
        <p:spPr>
          <a:xfrm>
            <a:off x="4861242" y="1722941"/>
            <a:ext cx="3906982" cy="3297381"/>
          </a:xfrm>
          <a:prstGeom prst="rect">
            <a:avLst/>
          </a:prstGeom>
        </p:spPr>
      </p:pic>
    </p:spTree>
    <p:extLst>
      <p:ext uri="{BB962C8B-B14F-4D97-AF65-F5344CB8AC3E}">
        <p14:creationId xmlns:p14="http://schemas.microsoft.com/office/powerpoint/2010/main" val="3383173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8112" y="1952006"/>
            <a:ext cx="3712525" cy="2953985"/>
          </a:xfrm>
        </p:spPr>
        <p:txBody>
          <a:bodyPr/>
          <a:lstStyle/>
          <a:p>
            <a:pPr marL="241102" indent="-241102">
              <a:spcBef>
                <a:spcPts val="0"/>
              </a:spcBef>
              <a:buFont typeface="Arial" panose="020B0604020202020204" pitchFamily="34" charset="0"/>
              <a:buChar char="•"/>
            </a:pPr>
            <a:r>
              <a:rPr lang="en-US" sz="2400" dirty="0">
                <a:latin typeface="+mj-lt"/>
              </a:rPr>
              <a:t>Incentives for whole class, not individuals</a:t>
            </a:r>
          </a:p>
          <a:p>
            <a:pPr marL="241102" indent="-241102">
              <a:spcBef>
                <a:spcPts val="0"/>
              </a:spcBef>
              <a:buFont typeface="Arial" panose="020B0604020202020204" pitchFamily="34" charset="0"/>
              <a:buChar char="•"/>
            </a:pPr>
            <a:endParaRPr lang="en-US" sz="2400" dirty="0">
              <a:latin typeface="+mj-lt"/>
            </a:endParaRPr>
          </a:p>
          <a:p>
            <a:pPr marL="241102" indent="-241102">
              <a:spcBef>
                <a:spcPts val="0"/>
              </a:spcBef>
              <a:buFont typeface="Arial" panose="020B0604020202020204" pitchFamily="34" charset="0"/>
              <a:buChar char="•"/>
            </a:pPr>
            <a:r>
              <a:rPr lang="en-US" sz="2400" dirty="0"/>
              <a:t>Send reminders and/or provide i</a:t>
            </a:r>
            <a:r>
              <a:rPr lang="en-US" sz="2400" dirty="0">
                <a:latin typeface="+mj-lt"/>
              </a:rPr>
              <a:t>n-class time for survey completion.</a:t>
            </a:r>
          </a:p>
          <a:p>
            <a:pPr marL="241102" indent="-241102">
              <a:spcBef>
                <a:spcPts val="0"/>
              </a:spcBef>
              <a:buFont typeface="Arial" panose="020B0604020202020204" pitchFamily="34" charset="0"/>
              <a:buChar char="•"/>
            </a:pPr>
            <a:endParaRPr lang="en-US" sz="2400" dirty="0">
              <a:latin typeface="+mj-lt"/>
            </a:endParaRPr>
          </a:p>
          <a:p>
            <a:pPr marL="241102" indent="-241102">
              <a:spcBef>
                <a:spcPts val="0"/>
              </a:spcBef>
              <a:buFont typeface="Arial" panose="020B0604020202020204" pitchFamily="34" charset="0"/>
              <a:buChar char="•"/>
            </a:pPr>
            <a:r>
              <a:rPr lang="en-US" sz="2400" dirty="0">
                <a:latin typeface="+mj-lt"/>
              </a:rPr>
              <a:t>Pages 50-51, 65-66</a:t>
            </a:r>
          </a:p>
        </p:txBody>
      </p:sp>
      <p:sp>
        <p:nvSpPr>
          <p:cNvPr id="3" name="Title 2"/>
          <p:cNvSpPr>
            <a:spLocks noGrp="1"/>
          </p:cNvSpPr>
          <p:nvPr>
            <p:ph type="title"/>
          </p:nvPr>
        </p:nvSpPr>
        <p:spPr/>
        <p:txBody>
          <a:bodyPr/>
          <a:lstStyle/>
          <a:p>
            <a:r>
              <a:rPr lang="en-US" b="1" dirty="0"/>
              <a:t>CIOS Response Rates</a:t>
            </a:r>
          </a:p>
        </p:txBody>
      </p:sp>
      <p:pic>
        <p:nvPicPr>
          <p:cNvPr id="6" name="Picture 5">
            <a:extLst>
              <a:ext uri="{FF2B5EF4-FFF2-40B4-BE49-F238E27FC236}">
                <a16:creationId xmlns:a16="http://schemas.microsoft.com/office/drawing/2014/main" id="{9A1B0581-ED33-429B-A47B-EFAB8C330F1F}"/>
              </a:ext>
            </a:extLst>
          </p:cNvPr>
          <p:cNvPicPr>
            <a:picLocks noChangeAspect="1"/>
          </p:cNvPicPr>
          <p:nvPr/>
        </p:nvPicPr>
        <p:blipFill rotWithShape="1">
          <a:blip r:embed="rId3"/>
          <a:srcRect l="6371" t="12621" r="24606"/>
          <a:stretch/>
        </p:blipFill>
        <p:spPr>
          <a:xfrm>
            <a:off x="4703364" y="1780309"/>
            <a:ext cx="3906982" cy="3297381"/>
          </a:xfrm>
          <a:prstGeom prst="rect">
            <a:avLst/>
          </a:prstGeom>
        </p:spPr>
      </p:pic>
    </p:spTree>
    <p:extLst>
      <p:ext uri="{BB962C8B-B14F-4D97-AF65-F5344CB8AC3E}">
        <p14:creationId xmlns:p14="http://schemas.microsoft.com/office/powerpoint/2010/main" val="2652556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5462" y="3048464"/>
            <a:ext cx="3467452" cy="761071"/>
          </a:xfrm>
        </p:spPr>
        <p:txBody>
          <a:bodyPr>
            <a:normAutofit fontScale="90000"/>
          </a:bodyPr>
          <a:lstStyle/>
          <a:p>
            <a:r>
              <a:rPr lang="en-US" b="1" dirty="0"/>
              <a:t>Discrimination, Harassment, and Sexual Violence</a:t>
            </a:r>
          </a:p>
        </p:txBody>
      </p:sp>
      <p:pic>
        <p:nvPicPr>
          <p:cNvPr id="5" name="Content Placeholder 5">
            <a:extLst>
              <a:ext uri="{FF2B5EF4-FFF2-40B4-BE49-F238E27FC236}">
                <a16:creationId xmlns:a16="http://schemas.microsoft.com/office/drawing/2014/main" id="{3AD6B20A-68AA-429D-88DA-72E9C675F2C9}"/>
              </a:ext>
            </a:extLst>
          </p:cNvPr>
          <p:cNvPicPr>
            <a:picLocks noChangeAspect="1"/>
          </p:cNvPicPr>
          <p:nvPr/>
        </p:nvPicPr>
        <p:blipFill>
          <a:blip r:embed="rId3"/>
          <a:stretch>
            <a:fillRect/>
          </a:stretch>
        </p:blipFill>
        <p:spPr>
          <a:xfrm>
            <a:off x="5317226" y="2235478"/>
            <a:ext cx="2421312" cy="2272308"/>
          </a:xfrm>
          <a:prstGeom prst="rect">
            <a:avLst/>
          </a:prstGeom>
        </p:spPr>
      </p:pic>
    </p:spTree>
    <p:extLst>
      <p:ext uri="{BB962C8B-B14F-4D97-AF65-F5344CB8AC3E}">
        <p14:creationId xmlns:p14="http://schemas.microsoft.com/office/powerpoint/2010/main" val="1432516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6C6F3D-1969-43DB-988D-F7393D684FA8}"/>
              </a:ext>
            </a:extLst>
          </p:cNvPr>
          <p:cNvSpPr>
            <a:spLocks noGrp="1"/>
          </p:cNvSpPr>
          <p:nvPr>
            <p:ph type="title"/>
          </p:nvPr>
        </p:nvSpPr>
        <p:spPr/>
        <p:txBody>
          <a:bodyPr>
            <a:normAutofit fontScale="90000"/>
          </a:bodyPr>
          <a:lstStyle/>
          <a:p>
            <a:r>
              <a:rPr lang="en-US" dirty="0"/>
              <a:t>Discrimination, Harassment, and Sexual Violence</a:t>
            </a:r>
          </a:p>
        </p:txBody>
      </p:sp>
      <p:sp>
        <p:nvSpPr>
          <p:cNvPr id="4" name="Content Placeholder 3">
            <a:extLst>
              <a:ext uri="{FF2B5EF4-FFF2-40B4-BE49-F238E27FC236}">
                <a16:creationId xmlns:a16="http://schemas.microsoft.com/office/drawing/2014/main" id="{409F91CF-15EF-4CAC-BAA3-D6CD3A2BEFF8}"/>
              </a:ext>
            </a:extLst>
          </p:cNvPr>
          <p:cNvSpPr>
            <a:spLocks noGrp="1"/>
          </p:cNvSpPr>
          <p:nvPr>
            <p:ph sz="half" idx="1"/>
          </p:nvPr>
        </p:nvSpPr>
        <p:spPr>
          <a:xfrm>
            <a:off x="1198686" y="1671420"/>
            <a:ext cx="3856791" cy="3515160"/>
          </a:xfrm>
        </p:spPr>
        <p:txBody>
          <a:bodyPr>
            <a:noAutofit/>
          </a:bodyPr>
          <a:lstStyle/>
          <a:p>
            <a:r>
              <a:rPr lang="en-US" sz="2400" dirty="0"/>
              <a:t>Don’t promise confidentiality</a:t>
            </a:r>
          </a:p>
          <a:p>
            <a:r>
              <a:rPr lang="en-US" sz="2400" dirty="0"/>
              <a:t>Faculty are Responsible Reporters </a:t>
            </a:r>
          </a:p>
          <a:p>
            <a:r>
              <a:rPr lang="en-US" sz="2400" dirty="0"/>
              <a:t>Report to Title IX Coordinator</a:t>
            </a:r>
          </a:p>
          <a:p>
            <a:r>
              <a:rPr lang="en-US" sz="2400" dirty="0"/>
              <a:t>Submit a referral to </a:t>
            </a:r>
            <a:r>
              <a:rPr lang="en-US" sz="2400" dirty="0">
                <a:hlinkClick r:id="rId2"/>
              </a:rPr>
              <a:t>Dean of Students </a:t>
            </a:r>
            <a:endParaRPr lang="en-US" sz="2400" dirty="0"/>
          </a:p>
          <a:p>
            <a:r>
              <a:rPr lang="en-US" sz="2400" dirty="0"/>
              <a:t>Pages 46-47</a:t>
            </a:r>
          </a:p>
        </p:txBody>
      </p:sp>
      <p:pic>
        <p:nvPicPr>
          <p:cNvPr id="6" name="Content Placeholder 5">
            <a:extLst>
              <a:ext uri="{FF2B5EF4-FFF2-40B4-BE49-F238E27FC236}">
                <a16:creationId xmlns:a16="http://schemas.microsoft.com/office/drawing/2014/main" id="{5D5D78C5-578D-4E01-B547-71605E6D6F10}"/>
              </a:ext>
            </a:extLst>
          </p:cNvPr>
          <p:cNvPicPr>
            <a:picLocks noGrp="1" noChangeAspect="1"/>
          </p:cNvPicPr>
          <p:nvPr>
            <p:ph sz="half" idx="2"/>
          </p:nvPr>
        </p:nvPicPr>
        <p:blipFill>
          <a:blip r:embed="rId3"/>
          <a:stretch>
            <a:fillRect/>
          </a:stretch>
        </p:blipFill>
        <p:spPr>
          <a:xfrm>
            <a:off x="5260601" y="2228850"/>
            <a:ext cx="2421312" cy="2272308"/>
          </a:xfrm>
          <a:prstGeom prst="rect">
            <a:avLst/>
          </a:prstGeom>
        </p:spPr>
      </p:pic>
    </p:spTree>
    <p:extLst>
      <p:ext uri="{BB962C8B-B14F-4D97-AF65-F5344CB8AC3E}">
        <p14:creationId xmlns:p14="http://schemas.microsoft.com/office/powerpoint/2010/main" val="2476044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82880"/>
            <a:ext cx="8572500" cy="640080"/>
          </a:xfrm>
          <a:noFill/>
        </p:spPr>
        <p:txBody>
          <a:bodyPr/>
          <a:lstStyle/>
          <a:p>
            <a:r>
              <a:rPr lang="en-US" dirty="0">
                <a:latin typeface="Calibri" panose="020F0502020204030204" pitchFamily="34" charset="0"/>
                <a:cs typeface="Calibri" panose="020F0502020204030204" pitchFamily="34" charset="0"/>
              </a:rPr>
              <a:t>Vision and Mission</a:t>
            </a:r>
          </a:p>
        </p:txBody>
      </p:sp>
      <p:sp>
        <p:nvSpPr>
          <p:cNvPr id="6" name="Content Placeholder 1"/>
          <p:cNvSpPr>
            <a:spLocks noGrp="1"/>
          </p:cNvSpPr>
          <p:nvPr>
            <p:ph sz="half" idx="1"/>
          </p:nvPr>
        </p:nvSpPr>
        <p:spPr>
          <a:xfrm>
            <a:off x="349918" y="1009205"/>
            <a:ext cx="4035816" cy="5557544"/>
          </a:xfrm>
        </p:spPr>
        <p:txBody>
          <a:bodyPr vert="horz" lIns="91440" tIns="45720" rIns="91440" bIns="45720" rtlCol="0" anchor="t">
            <a:noAutofit/>
          </a:bodyPr>
          <a:lstStyle/>
          <a:p>
            <a:pPr marL="0" indent="0">
              <a:spcBef>
                <a:spcPts val="0"/>
              </a:spcBef>
              <a:spcAft>
                <a:spcPts val="0"/>
              </a:spcAft>
              <a:buNone/>
            </a:pPr>
            <a:r>
              <a:rPr lang="en-US" sz="2400" b="1" dirty="0">
                <a:latin typeface="Calibri"/>
                <a:ea typeface="Calibri" charset="0"/>
                <a:cs typeface="Calibri"/>
              </a:rPr>
              <a:t>Embracing All Voices</a:t>
            </a:r>
          </a:p>
          <a:p>
            <a:pPr marL="0" indent="0">
              <a:lnSpc>
                <a:spcPct val="110000"/>
              </a:lnSpc>
              <a:spcBef>
                <a:spcPts val="0"/>
              </a:spcBef>
              <a:spcAft>
                <a:spcPts val="0"/>
              </a:spcAft>
              <a:buNone/>
            </a:pPr>
            <a:r>
              <a:rPr lang="en-US" sz="1800" dirty="0">
                <a:cs typeface="Roboto Medium" panose="02000000000000000000" pitchFamily="2" charset="0"/>
              </a:rPr>
              <a:t>The magnitude of the challenges and opportunities we face also demands that we </a:t>
            </a:r>
            <a:r>
              <a:rPr lang="en-US" sz="1800" dirty="0">
                <a:solidFill>
                  <a:srgbClr val="262626"/>
                </a:solidFill>
                <a:cs typeface="Roboto Medium" panose="02000000000000000000" pitchFamily="2" charset="0"/>
              </a:rPr>
              <a:t>empower, include, and engage </a:t>
            </a:r>
            <a:r>
              <a:rPr lang="en-US" sz="1800" dirty="0">
                <a:cs typeface="Roboto Medium" panose="02000000000000000000" pitchFamily="2" charset="0"/>
              </a:rPr>
              <a:t>more people, backgrounds, and perspectives in the process of learning, discovery, and creation. </a:t>
            </a:r>
          </a:p>
          <a:p>
            <a:pPr marL="0" indent="0">
              <a:lnSpc>
                <a:spcPct val="110000"/>
              </a:lnSpc>
              <a:spcBef>
                <a:spcPts val="0"/>
              </a:spcBef>
              <a:spcAft>
                <a:spcPts val="0"/>
              </a:spcAft>
              <a:buNone/>
            </a:pPr>
            <a:endParaRPr lang="en-US" sz="1800" dirty="0">
              <a:latin typeface="Roboto Medium" panose="02000000000000000000" pitchFamily="2" charset="0"/>
              <a:ea typeface="Roboto Medium" panose="02000000000000000000" pitchFamily="2" charset="0"/>
              <a:cs typeface="Roboto Medium" panose="02000000000000000000" pitchFamily="2" charset="0"/>
            </a:endParaRPr>
          </a:p>
          <a:p>
            <a:pPr marL="0" indent="0">
              <a:spcBef>
                <a:spcPts val="0"/>
              </a:spcBef>
              <a:spcAft>
                <a:spcPts val="0"/>
              </a:spcAft>
              <a:buNone/>
            </a:pPr>
            <a:r>
              <a:rPr lang="en-US" sz="2400" b="1" dirty="0">
                <a:latin typeface="Calibri" panose="020F0502020204030204" pitchFamily="34" charset="0"/>
                <a:ea typeface="Roboto Medium" panose="02000000000000000000" pitchFamily="2" charset="0"/>
                <a:cs typeface="Calibri" panose="020F0502020204030204" pitchFamily="34" charset="0"/>
              </a:rPr>
              <a:t>Strong Local Roots, Broad Global Reach</a:t>
            </a:r>
          </a:p>
          <a:p>
            <a:pPr marL="0" indent="0">
              <a:lnSpc>
                <a:spcPct val="110000"/>
              </a:lnSpc>
              <a:spcBef>
                <a:spcPts val="0"/>
              </a:spcBef>
              <a:spcAft>
                <a:spcPts val="0"/>
              </a:spcAft>
              <a:buNone/>
            </a:pPr>
            <a:r>
              <a:rPr lang="en-US" sz="1800" dirty="0">
                <a:cs typeface="Roboto Medium" panose="02000000000000000000" pitchFamily="2" charset="0"/>
              </a:rPr>
              <a:t>Like its home city, Georgia Tech has become a globally recognized and reliable partner in supporting international collaboration, education, commerce, and research in complex issues that affect us all.</a:t>
            </a:r>
            <a:br>
              <a:rPr lang="en-US" sz="1800" dirty="0">
                <a:latin typeface="Roboto Medium" panose="02000000000000000000" pitchFamily="2" charset="0"/>
                <a:ea typeface="Roboto Medium" panose="02000000000000000000" pitchFamily="2" charset="0"/>
                <a:cs typeface="Roboto Medium" panose="02000000000000000000" pitchFamily="2" charset="0"/>
              </a:rPr>
            </a:br>
            <a:endParaRPr lang="en-US" sz="1800" dirty="0">
              <a:latin typeface="Roboto Medium" panose="02000000000000000000" pitchFamily="2" charset="0"/>
              <a:ea typeface="Roboto Medium" panose="02000000000000000000" pitchFamily="2" charset="0"/>
              <a:cs typeface="Roboto Medium" panose="02000000000000000000" pitchFamily="2" charset="0"/>
            </a:endParaRPr>
          </a:p>
          <a:p>
            <a:pPr>
              <a:spcBef>
                <a:spcPts val="0"/>
              </a:spcBef>
              <a:spcAft>
                <a:spcPts val="0"/>
              </a:spcAft>
            </a:pPr>
            <a:endParaRPr lang="en-US" sz="2000" dirty="0">
              <a:solidFill>
                <a:schemeClr val="bg1"/>
              </a:solidFill>
              <a:latin typeface="Calibri" charset="0"/>
              <a:ea typeface="Calibri" charset="0"/>
              <a:cs typeface="Calibri" charset="0"/>
            </a:endParaRPr>
          </a:p>
        </p:txBody>
      </p:sp>
      <p:sp>
        <p:nvSpPr>
          <p:cNvPr id="9" name="Content Placeholder 1"/>
          <p:cNvSpPr>
            <a:spLocks noGrp="1"/>
          </p:cNvSpPr>
          <p:nvPr>
            <p:ph sz="half" idx="2"/>
          </p:nvPr>
        </p:nvSpPr>
        <p:spPr>
          <a:xfrm>
            <a:off x="4758267" y="1009205"/>
            <a:ext cx="4092143" cy="5557544"/>
          </a:xfrm>
        </p:spPr>
        <p:txBody>
          <a:bodyPr vert="horz" lIns="91440" tIns="45720" rIns="91440" bIns="45720" rtlCol="0" anchor="t">
            <a:noAutofit/>
          </a:bodyPr>
          <a:lstStyle/>
          <a:p>
            <a:pPr marL="0" indent="0">
              <a:spcBef>
                <a:spcPts val="0"/>
              </a:spcBef>
              <a:spcAft>
                <a:spcPts val="0"/>
              </a:spcAft>
              <a:buNone/>
            </a:pPr>
            <a:r>
              <a:rPr lang="en-US" sz="2400" b="1" dirty="0">
                <a:latin typeface="Calibri" panose="020F0502020204030204" pitchFamily="34" charset="0"/>
                <a:cs typeface="Calibri" panose="020F0502020204030204" pitchFamily="34" charset="0"/>
              </a:rPr>
              <a:t>VALUES</a:t>
            </a:r>
            <a:endParaRPr lang="en-US" sz="2000" dirty="0">
              <a:latin typeface="Calibri" charset="0"/>
              <a:ea typeface="Calibri" charset="0"/>
              <a:cs typeface="Calibri" charset="0"/>
            </a:endParaRPr>
          </a:p>
          <a:p>
            <a:pPr>
              <a:spcBef>
                <a:spcPts val="0"/>
              </a:spcBef>
            </a:pPr>
            <a:r>
              <a:rPr lang="en-US" sz="2000" dirty="0">
                <a:latin typeface="Calibri" charset="0"/>
                <a:ea typeface="Calibri" charset="0"/>
                <a:cs typeface="Calibri" charset="0"/>
              </a:rPr>
              <a:t>Students are our top priority.</a:t>
            </a:r>
          </a:p>
          <a:p>
            <a:pPr>
              <a:spcBef>
                <a:spcPts val="0"/>
              </a:spcBef>
            </a:pPr>
            <a:r>
              <a:rPr lang="en-US" sz="2000" dirty="0">
                <a:latin typeface="Calibri" charset="0"/>
                <a:ea typeface="Calibri" charset="0"/>
                <a:cs typeface="Calibri" charset="0"/>
              </a:rPr>
              <a:t>We strive for excellence.</a:t>
            </a:r>
          </a:p>
          <a:p>
            <a:pPr>
              <a:spcBef>
                <a:spcPts val="0"/>
              </a:spcBef>
            </a:pPr>
            <a:r>
              <a:rPr lang="en-US" sz="2000" dirty="0">
                <a:latin typeface="Calibri" charset="0"/>
                <a:ea typeface="Calibri" charset="0"/>
                <a:cs typeface="Calibri" charset="0"/>
              </a:rPr>
              <a:t>We thrive on diversity.</a:t>
            </a:r>
          </a:p>
          <a:p>
            <a:pPr>
              <a:spcBef>
                <a:spcPts val="0"/>
              </a:spcBef>
            </a:pPr>
            <a:r>
              <a:rPr lang="en-US" sz="2000" dirty="0">
                <a:latin typeface="Calibri" charset="0"/>
                <a:ea typeface="Calibri" charset="0"/>
                <a:cs typeface="Calibri" charset="0"/>
              </a:rPr>
              <a:t>We celebrate collaboration.</a:t>
            </a:r>
          </a:p>
          <a:p>
            <a:pPr>
              <a:spcBef>
                <a:spcPts val="0"/>
              </a:spcBef>
            </a:pPr>
            <a:r>
              <a:rPr lang="en-US" sz="2000" dirty="0">
                <a:latin typeface="Calibri" charset="0"/>
                <a:ea typeface="Calibri" charset="0"/>
                <a:cs typeface="Calibri" charset="0"/>
              </a:rPr>
              <a:t>We champion innovation.</a:t>
            </a:r>
          </a:p>
          <a:p>
            <a:pPr>
              <a:spcBef>
                <a:spcPts val="0"/>
              </a:spcBef>
            </a:pPr>
            <a:r>
              <a:rPr lang="en-US" sz="2000" dirty="0">
                <a:latin typeface="Calibri" charset="0"/>
                <a:ea typeface="Calibri" charset="0"/>
                <a:cs typeface="Calibri" charset="0"/>
              </a:rPr>
              <a:t>We safeguard freedom of inquiry and expression.</a:t>
            </a:r>
          </a:p>
          <a:p>
            <a:pPr>
              <a:spcBef>
                <a:spcPts val="0"/>
              </a:spcBef>
            </a:pPr>
            <a:r>
              <a:rPr lang="en-US" sz="2000" dirty="0">
                <a:latin typeface="Calibri" charset="0"/>
                <a:ea typeface="Calibri" charset="0"/>
                <a:cs typeface="Calibri" charset="0"/>
              </a:rPr>
              <a:t>We nurture the well-being of our community.</a:t>
            </a:r>
          </a:p>
          <a:p>
            <a:pPr>
              <a:spcBef>
                <a:spcPts val="0"/>
              </a:spcBef>
            </a:pPr>
            <a:r>
              <a:rPr lang="en-US" sz="2000" dirty="0">
                <a:latin typeface="Calibri" charset="0"/>
                <a:ea typeface="Calibri" charset="0"/>
                <a:cs typeface="Calibri" charset="0"/>
              </a:rPr>
              <a:t>We act ethically.</a:t>
            </a:r>
          </a:p>
          <a:p>
            <a:pPr>
              <a:spcBef>
                <a:spcPts val="0"/>
              </a:spcBef>
            </a:pPr>
            <a:r>
              <a:rPr lang="en-US" sz="2000" dirty="0">
                <a:latin typeface="Calibri" charset="0"/>
                <a:ea typeface="Calibri" charset="0"/>
                <a:cs typeface="Calibri" charset="0"/>
              </a:rPr>
              <a:t>We are responsible stewards.</a:t>
            </a:r>
          </a:p>
          <a:p>
            <a:pPr>
              <a:spcBef>
                <a:spcPts val="0"/>
              </a:spcBef>
            </a:pPr>
            <a:endParaRPr lang="en-US" sz="2000" dirty="0">
              <a:latin typeface="Calibri" charset="0"/>
              <a:ea typeface="Calibri" charset="0"/>
              <a:cs typeface="Calibri" charset="0"/>
            </a:endParaRPr>
          </a:p>
          <a:p>
            <a:pPr marL="0" indent="0">
              <a:spcBef>
                <a:spcPts val="0"/>
              </a:spcBef>
              <a:buNone/>
            </a:pPr>
            <a:r>
              <a:rPr lang="en-US" sz="2000" dirty="0">
                <a:latin typeface="Calibri" charset="0"/>
                <a:ea typeface="Calibri" charset="0"/>
                <a:cs typeface="Calibri" charset="0"/>
              </a:rPr>
              <a:t>These values are foundational to everything we do, and they define who we are and who we aspire to be as a community. </a:t>
            </a:r>
          </a:p>
          <a:p>
            <a:pPr marL="0" indent="0">
              <a:spcBef>
                <a:spcPts val="0"/>
              </a:spcBef>
              <a:buNone/>
            </a:pPr>
            <a:r>
              <a:rPr lang="en-US" sz="1400" dirty="0">
                <a:latin typeface="Calibri" charset="0"/>
                <a:ea typeface="Calibri" charset="0"/>
                <a:cs typeface="Calibri" charset="0"/>
                <a:hlinkClick r:id="rId2">
                  <a:extLst>
                    <a:ext uri="{A12FA001-AC4F-418D-AE19-62706E023703}">
                      <ahyp:hlinkClr xmlns:ahyp="http://schemas.microsoft.com/office/drawing/2018/hyperlinkcolor" val="tx"/>
                    </a:ext>
                  </a:extLst>
                </a:hlinkClick>
              </a:rPr>
              <a:t>Living Our Values Every Day (L.O.V.E. GT) campaign</a:t>
            </a:r>
            <a:endParaRPr lang="en-US" sz="1400" dirty="0">
              <a:latin typeface="Calibri" charset="0"/>
              <a:ea typeface="Calibri" charset="0"/>
              <a:cs typeface="Calibri" charset="0"/>
            </a:endParaRPr>
          </a:p>
          <a:p>
            <a:pPr marL="0" indent="0">
              <a:spcBef>
                <a:spcPts val="0"/>
              </a:spcBef>
              <a:spcAft>
                <a:spcPts val="0"/>
              </a:spcAft>
              <a:buNone/>
            </a:pPr>
            <a:endParaRPr lang="en-US" sz="2000" dirty="0">
              <a:latin typeface="Calibri" charset="0"/>
              <a:ea typeface="Calibri" charset="0"/>
              <a:cs typeface="Calibri" charset="0"/>
            </a:endParaRPr>
          </a:p>
          <a:p>
            <a:pPr marL="0" indent="0">
              <a:spcBef>
                <a:spcPts val="0"/>
              </a:spcBef>
              <a:spcAft>
                <a:spcPts val="0"/>
              </a:spcAft>
              <a:buNone/>
            </a:pPr>
            <a:endParaRPr lang="en-US" sz="2000" dirty="0">
              <a:latin typeface="Calibri" charset="0"/>
              <a:ea typeface="Calibri" charset="0"/>
              <a:cs typeface="Calibri" charset="0"/>
            </a:endParaRPr>
          </a:p>
          <a:p>
            <a:pPr marL="0" indent="0">
              <a:spcBef>
                <a:spcPts val="0"/>
              </a:spcBef>
              <a:spcAft>
                <a:spcPts val="0"/>
              </a:spcAft>
              <a:buNone/>
            </a:pPr>
            <a:endParaRPr lang="en-US" sz="2000" dirty="0">
              <a:latin typeface="Calibri" charset="0"/>
              <a:ea typeface="Calibri" charset="0"/>
              <a:cs typeface="Calibri" charset="0"/>
            </a:endParaRPr>
          </a:p>
        </p:txBody>
      </p:sp>
      <p:sp>
        <p:nvSpPr>
          <p:cNvPr id="7" name="TextBox 6">
            <a:extLst>
              <a:ext uri="{FF2B5EF4-FFF2-40B4-BE49-F238E27FC236}">
                <a16:creationId xmlns:a16="http://schemas.microsoft.com/office/drawing/2014/main" id="{25089545-12DD-4D3B-AE78-99EEBA061DB2}"/>
              </a:ext>
            </a:extLst>
          </p:cNvPr>
          <p:cNvSpPr txBox="1"/>
          <p:nvPr/>
        </p:nvSpPr>
        <p:spPr>
          <a:xfrm>
            <a:off x="4758267" y="6211669"/>
            <a:ext cx="2676784" cy="369332"/>
          </a:xfrm>
          <a:prstGeom prst="rect">
            <a:avLst/>
          </a:prstGeom>
          <a:noFill/>
        </p:spPr>
        <p:txBody>
          <a:bodyPr wrap="square" rtlCol="0">
            <a:spAutoFit/>
          </a:bodyPr>
          <a:lstStyle/>
          <a:p>
            <a:r>
              <a:rPr lang="en-US" sz="1800" dirty="0">
                <a:latin typeface="Calibri"/>
                <a:ea typeface="Calibri" charset="0"/>
                <a:cs typeface="Calibri"/>
                <a:hlinkClick r:id="rId3">
                  <a:extLst>
                    <a:ext uri="{A12FA001-AC4F-418D-AE19-62706E023703}">
                      <ahyp:hlinkClr xmlns:ahyp="http://schemas.microsoft.com/office/drawing/2018/hyperlinkcolor" val="tx"/>
                    </a:ext>
                  </a:extLst>
                </a:hlinkClick>
              </a:rPr>
              <a:t>strategicplan.gatech.edu</a:t>
            </a:r>
            <a:endParaRPr lang="en-US" sz="1800" dirty="0">
              <a:latin typeface="Calibri"/>
              <a:ea typeface="Calibri" charset="0"/>
              <a:cs typeface="Calibri"/>
            </a:endParaRPr>
          </a:p>
        </p:txBody>
      </p:sp>
    </p:spTree>
    <p:extLst>
      <p:ext uri="{BB962C8B-B14F-4D97-AF65-F5344CB8AC3E}">
        <p14:creationId xmlns:p14="http://schemas.microsoft.com/office/powerpoint/2010/main" val="4065501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25647" y="1813689"/>
            <a:ext cx="2853494" cy="1905175"/>
          </a:xfrm>
          <a:prstGeom prst="rect">
            <a:avLst/>
          </a:prstGeom>
          <a:ln w="19050">
            <a:solidFill>
              <a:schemeClr val="accent4">
                <a:lumMod val="50000"/>
              </a:schemeClr>
            </a:solidFill>
          </a:ln>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09338" y="3222097"/>
            <a:ext cx="2776873" cy="1844340"/>
          </a:xfrm>
          <a:prstGeom prst="rect">
            <a:avLst/>
          </a:prstGeom>
          <a:ln w="19050">
            <a:solidFill>
              <a:schemeClr val="accent4">
                <a:lumMod val="50000"/>
              </a:schemeClr>
            </a:solidFill>
          </a:ln>
        </p:spPr>
      </p:pic>
      <p:sp>
        <p:nvSpPr>
          <p:cNvPr id="29" name="TextBox 28"/>
          <p:cNvSpPr txBox="1"/>
          <p:nvPr/>
        </p:nvSpPr>
        <p:spPr>
          <a:xfrm>
            <a:off x="323641" y="1135809"/>
            <a:ext cx="3759472" cy="2679378"/>
          </a:xfrm>
          <a:prstGeom prst="rect">
            <a:avLst/>
          </a:prstGeom>
          <a:noFill/>
          <a:effectLst/>
        </p:spPr>
        <p:txBody>
          <a:bodyPr lIns="0" tIns="0" rIns="0" bIns="0"/>
          <a:lstStyle/>
          <a:p>
            <a:pPr marL="0" marR="0" lvl="0" indent="0" algn="l" defTabSz="457200" rtl="0" eaLnBrk="1" fontAlgn="auto" latinLnBrk="0" hangingPunct="1">
              <a:lnSpc>
                <a:spcPct val="85000"/>
              </a:lnSpc>
              <a:spcBef>
                <a:spcPts val="0"/>
              </a:spcBef>
              <a:spcAft>
                <a:spcPts val="1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Academic</a:t>
            </a:r>
          </a:p>
          <a:p>
            <a:pPr marL="342900" marR="0" lvl="0" indent="-342900" algn="l" defTabSz="457200" rtl="0" eaLnBrk="1" fontAlgn="auto" latinLnBrk="0" hangingPunct="1">
              <a:lnSpc>
                <a:spcPct val="85000"/>
              </a:lnSpc>
              <a:spcBef>
                <a:spcPts val="0"/>
              </a:spcBef>
              <a:spcAft>
                <a:spcPts val="1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College of Computing</a:t>
            </a:r>
          </a:p>
          <a:p>
            <a:pPr marL="342900" marR="0" lvl="0" indent="-342900" algn="l" defTabSz="457200" rtl="0" eaLnBrk="1" fontAlgn="auto" latinLnBrk="0" hangingPunct="1">
              <a:lnSpc>
                <a:spcPct val="85000"/>
              </a:lnSpc>
              <a:spcBef>
                <a:spcPts val="0"/>
              </a:spcBef>
              <a:spcAft>
                <a:spcPts val="1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College of Design</a:t>
            </a:r>
          </a:p>
          <a:p>
            <a:pPr marL="342900" marR="0" lvl="0" indent="-342900" algn="l" defTabSz="457200" rtl="0" eaLnBrk="1" fontAlgn="auto" latinLnBrk="0" hangingPunct="1">
              <a:lnSpc>
                <a:spcPct val="85000"/>
              </a:lnSpc>
              <a:spcBef>
                <a:spcPts val="0"/>
              </a:spcBef>
              <a:spcAft>
                <a:spcPts val="1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College of Engineering</a:t>
            </a:r>
          </a:p>
          <a:p>
            <a:pPr marL="342900" marR="0" lvl="0" indent="-342900" algn="l" defTabSz="457200" rtl="0" eaLnBrk="1" fontAlgn="auto" latinLnBrk="0" hangingPunct="1">
              <a:lnSpc>
                <a:spcPct val="85000"/>
              </a:lnSpc>
              <a:spcBef>
                <a:spcPts val="0"/>
              </a:spcBef>
              <a:spcAft>
                <a:spcPts val="100"/>
              </a:spcAft>
              <a:buClrTx/>
              <a:buSzTx/>
              <a:buFont typeface="Arial" charset="0"/>
              <a:buChar char="•"/>
              <a:tabLst/>
              <a:defRPr/>
            </a:pPr>
            <a:r>
              <a:rPr lang="en-US" dirty="0">
                <a:solidFill>
                  <a:prstClr val="black"/>
                </a:solidFill>
                <a:latin typeface="Calibri" panose="020F0502020204030204" pitchFamily="34" charset="0"/>
                <a:ea typeface="ＭＳ Ｐゴシック" charset="0"/>
                <a:cs typeface="Calibri" panose="020F0502020204030204" pitchFamily="34" charset="0"/>
              </a:rPr>
              <a:t>College of Sciences</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a:p>
            <a:pPr marL="342900" marR="0" lvl="0" indent="-342900" algn="l" defTabSz="457200" rtl="0" eaLnBrk="1" fontAlgn="auto" latinLnBrk="0" hangingPunct="1">
              <a:lnSpc>
                <a:spcPct val="85000"/>
              </a:lnSpc>
              <a:spcBef>
                <a:spcPts val="0"/>
              </a:spcBef>
              <a:spcAft>
                <a:spcPts val="1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Ivan Allen College of Liberal Arts</a:t>
            </a:r>
          </a:p>
          <a:p>
            <a:pPr marL="342900" marR="0" lvl="0" indent="-342900" algn="l" defTabSz="457200" rtl="0" eaLnBrk="1" fontAlgn="auto" latinLnBrk="0" hangingPunct="1">
              <a:lnSpc>
                <a:spcPct val="85000"/>
              </a:lnSpc>
              <a:spcBef>
                <a:spcPts val="0"/>
              </a:spcBef>
              <a:spcAft>
                <a:spcPts val="100"/>
              </a:spcAft>
              <a:buClrTx/>
              <a:buSzTx/>
              <a:buFont typeface="Arial" charset="0"/>
              <a:buChar char="•"/>
              <a:tabLst/>
              <a:defRPr/>
            </a:pPr>
            <a:r>
              <a:rPr lang="en-US" dirty="0">
                <a:solidFill>
                  <a:prstClr val="black"/>
                </a:solidFill>
                <a:latin typeface="Calibri" panose="020F0502020204030204" pitchFamily="34" charset="0"/>
                <a:ea typeface="ＭＳ Ｐゴシック" charset="0"/>
                <a:cs typeface="Calibri" panose="020F0502020204030204" pitchFamily="34" charset="0"/>
              </a:rPr>
              <a:t>Scheller College of Business</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a:p>
            <a:pPr marL="342900" marR="0" lvl="0" indent="-342900" algn="l" defTabSz="457200" rtl="0" eaLnBrk="1" fontAlgn="auto" latinLnBrk="0" hangingPunct="1">
              <a:lnSpc>
                <a:spcPct val="85000"/>
              </a:lnSpc>
              <a:spcBef>
                <a:spcPts val="0"/>
              </a:spcBef>
              <a:spcAft>
                <a:spcPts val="100"/>
              </a:spcAft>
              <a:buClrTx/>
              <a:buSzTx/>
              <a:buFont typeface="Arial"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Georgia Tech Library</a:t>
            </a:r>
          </a:p>
          <a:p>
            <a:pPr marL="342900" marR="0" lvl="0" indent="-342900" algn="l" defTabSz="457200" rtl="0" eaLnBrk="1" fontAlgn="auto" latinLnBrk="0" hangingPunct="1">
              <a:lnSpc>
                <a:spcPct val="85000"/>
              </a:lnSpc>
              <a:spcBef>
                <a:spcPts val="0"/>
              </a:spcBef>
              <a:spcAft>
                <a:spcPts val="100"/>
              </a:spcAft>
              <a:buClrTx/>
              <a:buSzTx/>
              <a:buFont typeface="Arial" charset="0"/>
              <a:buChar char="•"/>
              <a:tabLst/>
              <a:defRPr/>
            </a:pPr>
            <a:r>
              <a:rPr lang="en-US" dirty="0">
                <a:solidFill>
                  <a:prstClr val="black"/>
                </a:solidFill>
                <a:latin typeface="Calibri" panose="020F0502020204030204" pitchFamily="34" charset="0"/>
                <a:ea typeface="ＭＳ Ｐゴシック" charset="0"/>
                <a:cs typeface="Calibri" panose="020F0502020204030204" pitchFamily="34" charset="0"/>
              </a:rPr>
              <a:t>Georgia Tech </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Professional Education</a:t>
            </a:r>
          </a:p>
          <a:p>
            <a:pPr marL="628650" marR="0" lvl="1" indent="-171450" algn="l" defTabSz="457200" rtl="0" eaLnBrk="1" fontAlgn="auto" latinLnBrk="0" hangingPunct="1">
              <a:lnSpc>
                <a:spcPct val="85000"/>
              </a:lnSpc>
              <a:spcBef>
                <a:spcPts val="0"/>
              </a:spcBef>
              <a:spcAft>
                <a:spcPts val="100"/>
              </a:spcAft>
              <a:buClrTx/>
              <a:buSzTx/>
              <a:buFont typeface="Arial"/>
              <a:buChar char="•"/>
              <a:tabLst/>
              <a:defRPr/>
            </a:pPr>
            <a:endParaRPr kumimoji="0" lang="en-US" sz="1800" b="1" i="0" u="none" strike="noStrike" kern="1200" cap="none" spc="0" normalizeH="0" baseline="0" noProof="0" dirty="0">
              <a:ln>
                <a:noFill/>
              </a:ln>
              <a:solidFill>
                <a:srgbClr val="262626"/>
              </a:solidFill>
              <a:effectLst/>
              <a:uLnTx/>
              <a:uFillTx/>
              <a:latin typeface="Arial" panose="020B0604020202020204"/>
              <a:ea typeface="ＭＳ Ｐゴシック" charset="0"/>
              <a:cs typeface="Calibri"/>
            </a:endParaRPr>
          </a:p>
        </p:txBody>
      </p:sp>
      <p:sp>
        <p:nvSpPr>
          <p:cNvPr id="31" name="TextBox 30"/>
          <p:cNvSpPr txBox="1"/>
          <p:nvPr/>
        </p:nvSpPr>
        <p:spPr>
          <a:xfrm>
            <a:off x="285750" y="3815187"/>
            <a:ext cx="4598392" cy="1123451"/>
          </a:xfrm>
          <a:prstGeom prst="rect">
            <a:avLst/>
          </a:prstGeom>
          <a:noFill/>
        </p:spPr>
        <p:txBody>
          <a:bodyPr lIns="0" tIns="0" rIns="0" bIns="0"/>
          <a:lstStyle/>
          <a:p>
            <a:pPr marL="0" marR="0" lvl="0" indent="0" algn="l" defTabSz="457200" rtl="0" eaLnBrk="1" fontAlgn="auto" latinLnBrk="0" hangingPunct="1">
              <a:lnSpc>
                <a:spcPct val="85000"/>
              </a:lnSpc>
              <a:spcBef>
                <a:spcPts val="0"/>
              </a:spcBef>
              <a:spcAft>
                <a:spcPts val="1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Applied Research</a:t>
            </a:r>
          </a:p>
          <a:p>
            <a:pPr marL="0" marR="0" lvl="0" indent="0" algn="l" defTabSz="457200" rtl="0" eaLnBrk="1" fontAlgn="auto" latinLnBrk="0" hangingPunct="1">
              <a:lnSpc>
                <a:spcPct val="85000"/>
              </a:lnSpc>
              <a:spcBef>
                <a:spcPts val="0"/>
              </a:spcBef>
              <a:spcAft>
                <a:spcPts val="10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Georgia Tech Research Institute (GTRI)</a:t>
            </a:r>
          </a:p>
          <a:p>
            <a:pPr marL="0" marR="0" lvl="0" indent="0" algn="l" defTabSz="457200" rtl="0" eaLnBrk="1" fontAlgn="auto" latinLnBrk="0" hangingPunct="1">
              <a:lnSpc>
                <a:spcPct val="85000"/>
              </a:lnSpc>
              <a:spcBef>
                <a:spcPts val="0"/>
              </a:spcBef>
              <a:spcAft>
                <a:spcPts val="1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Market-focused </a:t>
            </a:r>
            <a:r>
              <a:rPr lang="en-US" dirty="0">
                <a:solidFill>
                  <a:prstClr val="black"/>
                </a:solidFill>
                <a:latin typeface="Calibri" panose="020F0502020204030204" pitchFamily="34" charset="0"/>
                <a:ea typeface="ＭＳ Ｐゴシック" charset="0"/>
                <a:cs typeface="Calibri" panose="020F0502020204030204" pitchFamily="34" charset="0"/>
              </a:rPr>
              <a:t>t</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ranslational </a:t>
            </a:r>
            <a:r>
              <a:rPr lang="en-US" dirty="0">
                <a:solidFill>
                  <a:prstClr val="black"/>
                </a:solidFill>
                <a:latin typeface="Calibri" panose="020F0502020204030204" pitchFamily="34" charset="0"/>
                <a:ea typeface="ＭＳ Ｐゴシック" charset="0"/>
                <a:cs typeface="Calibri" panose="020F0502020204030204" pitchFamily="34" charset="0"/>
              </a:rPr>
              <a:t>r</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esearch</a:t>
            </a:r>
            <a:endParaRPr kumimoji="0" lang="en-US"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
        <p:nvSpPr>
          <p:cNvPr id="34" name="TextBox 33"/>
          <p:cNvSpPr txBox="1"/>
          <p:nvPr/>
        </p:nvSpPr>
        <p:spPr>
          <a:xfrm>
            <a:off x="285750" y="5202239"/>
            <a:ext cx="5081161" cy="1697552"/>
          </a:xfrm>
          <a:prstGeom prst="rect">
            <a:avLst/>
          </a:prstGeom>
          <a:noFill/>
        </p:spPr>
        <p:txBody>
          <a:bodyPr lIns="0" tIns="0" rIns="0" bIns="0"/>
          <a:lstStyle/>
          <a:p>
            <a:pPr marL="0" marR="0" lvl="0" indent="0" algn="l" defTabSz="457200" rtl="0" eaLnBrk="1" fontAlgn="auto" latinLnBrk="0" hangingPunct="1">
              <a:lnSpc>
                <a:spcPct val="85000"/>
              </a:lnSpc>
              <a:spcBef>
                <a:spcPts val="0"/>
              </a:spcBef>
              <a:spcAft>
                <a:spcPts val="1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Innovation </a:t>
            </a:r>
            <a:r>
              <a:rPr lang="en-US" sz="2800" b="1" dirty="0">
                <a:solidFill>
                  <a:prstClr val="black"/>
                </a:solidFill>
                <a:latin typeface="Calibri" panose="020F0502020204030204" pitchFamily="34" charset="0"/>
                <a:ea typeface="ＭＳ Ｐゴシック" charset="0"/>
                <a:cs typeface="Calibri" panose="020F0502020204030204" pitchFamily="34" charset="0"/>
              </a:rPr>
              <a:t>&amp;</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Entrepreneurship</a:t>
            </a:r>
          </a:p>
          <a:p>
            <a:pPr marL="0" marR="0" lvl="0" indent="0" algn="l" defTabSz="457200" rtl="0" eaLnBrk="1" fontAlgn="auto" latinLnBrk="0" hangingPunct="1">
              <a:lnSpc>
                <a:spcPct val="85000"/>
              </a:lnSpc>
              <a:spcBef>
                <a:spcPts val="0"/>
              </a:spcBef>
              <a:spcAft>
                <a:spcPts val="100"/>
              </a:spcAft>
              <a:buClrTx/>
              <a:buSzTx/>
              <a:buFontTx/>
              <a:buNone/>
              <a:tabLst/>
              <a:defRPr/>
            </a:pPr>
            <a:r>
              <a:rPr lang="en-US" dirty="0">
                <a:solidFill>
                  <a:prstClr val="black"/>
                </a:solidFill>
                <a:latin typeface="Calibri" panose="020F0502020204030204" pitchFamily="34" charset="0"/>
                <a:ea typeface="ＭＳ Ｐゴシック" charset="0"/>
                <a:cs typeface="Calibri" panose="020F0502020204030204" pitchFamily="34" charset="0"/>
              </a:rPr>
              <a:t>Innovation eco-system: students, start-ups, businesses, researchers, economic impact</a:t>
            </a:r>
            <a:endParaRPr kumimoji="0" lang="en-US"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t="7512"/>
          <a:stretch/>
        </p:blipFill>
        <p:spPr>
          <a:xfrm>
            <a:off x="5095449" y="4918433"/>
            <a:ext cx="2853494" cy="1756687"/>
          </a:xfrm>
          <a:prstGeom prst="rect">
            <a:avLst/>
          </a:prstGeom>
          <a:ln w="19050">
            <a:solidFill>
              <a:schemeClr val="accent4">
                <a:lumMod val="50000"/>
              </a:schemeClr>
            </a:solidFill>
          </a:ln>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30014" y="397617"/>
            <a:ext cx="2762380" cy="1841586"/>
          </a:xfrm>
          <a:prstGeom prst="rect">
            <a:avLst/>
          </a:prstGeom>
          <a:ln w="19050">
            <a:solidFill>
              <a:schemeClr val="accent4">
                <a:lumMod val="50000"/>
              </a:schemeClr>
            </a:solidFill>
          </a:ln>
        </p:spPr>
      </p:pic>
      <p:sp>
        <p:nvSpPr>
          <p:cNvPr id="3" name="Title 2">
            <a:extLst>
              <a:ext uri="{FF2B5EF4-FFF2-40B4-BE49-F238E27FC236}">
                <a16:creationId xmlns:a16="http://schemas.microsoft.com/office/drawing/2014/main" id="{96BDA494-F713-0944-86A4-B23C505A37E1}"/>
              </a:ext>
            </a:extLst>
          </p:cNvPr>
          <p:cNvSpPr>
            <a:spLocks noGrp="1"/>
          </p:cNvSpPr>
          <p:nvPr>
            <p:ph type="title"/>
          </p:nvPr>
        </p:nvSpPr>
        <p:spPr>
          <a:xfrm>
            <a:off x="274320" y="182880"/>
            <a:ext cx="8572500" cy="640080"/>
          </a:xfrm>
        </p:spPr>
        <p:txBody>
          <a:bodyPr/>
          <a:lstStyle/>
          <a:p>
            <a:r>
              <a:rPr lang="en-US" dirty="0">
                <a:latin typeface="Calibri" panose="020F0502020204030204" pitchFamily="34" charset="0"/>
                <a:cs typeface="Calibri" panose="020F0502020204030204" pitchFamily="34" charset="0"/>
              </a:rPr>
              <a:t>Georgia Tech At-A-Glance</a:t>
            </a:r>
          </a:p>
        </p:txBody>
      </p:sp>
    </p:spTree>
    <p:extLst>
      <p:ext uri="{BB962C8B-B14F-4D97-AF65-F5344CB8AC3E}">
        <p14:creationId xmlns:p14="http://schemas.microsoft.com/office/powerpoint/2010/main" val="1813730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C6E6AE-DE48-5D40-9864-2464BD3E837C}"/>
              </a:ext>
            </a:extLst>
          </p:cNvPr>
          <p:cNvSpPr>
            <a:spLocks noGrp="1"/>
          </p:cNvSpPr>
          <p:nvPr>
            <p:ph type="title"/>
          </p:nvPr>
        </p:nvSpPr>
        <p:spPr>
          <a:xfrm>
            <a:off x="274320" y="182880"/>
            <a:ext cx="8416816" cy="640080"/>
          </a:xfrm>
        </p:spPr>
        <p:txBody>
          <a:bodyPr/>
          <a:lstStyle/>
          <a:p>
            <a:r>
              <a:rPr lang="en-US" dirty="0">
                <a:latin typeface="Calibri" panose="020F0502020204030204" pitchFamily="34" charset="0"/>
                <a:cs typeface="Calibri" panose="020F0502020204030204" pitchFamily="34" charset="0"/>
              </a:rPr>
              <a:t>Georgia Tech’s Global Footprint</a:t>
            </a:r>
          </a:p>
        </p:txBody>
      </p:sp>
      <p:pic>
        <p:nvPicPr>
          <p:cNvPr id="6" name="Picture 5">
            <a:extLst>
              <a:ext uri="{FF2B5EF4-FFF2-40B4-BE49-F238E27FC236}">
                <a16:creationId xmlns:a16="http://schemas.microsoft.com/office/drawing/2014/main" id="{7EDFE27F-A486-473E-8F82-5473A2515F36}"/>
              </a:ext>
            </a:extLst>
          </p:cNvPr>
          <p:cNvPicPr>
            <a:picLocks noChangeAspect="1"/>
          </p:cNvPicPr>
          <p:nvPr/>
        </p:nvPicPr>
        <p:blipFill>
          <a:blip r:embed="rId3"/>
          <a:stretch>
            <a:fillRect/>
          </a:stretch>
        </p:blipFill>
        <p:spPr>
          <a:xfrm>
            <a:off x="363013" y="1019617"/>
            <a:ext cx="8417975" cy="4186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AE3C1146-4856-40DB-83DF-2C7AEB2C5546}"/>
              </a:ext>
            </a:extLst>
          </p:cNvPr>
          <p:cNvSpPr txBox="1"/>
          <p:nvPr/>
        </p:nvSpPr>
        <p:spPr>
          <a:xfrm>
            <a:off x="274320" y="5299665"/>
            <a:ext cx="8506668" cy="1200329"/>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rPr>
              <a:t>Georgia Tech has campuses in Lorraine, France and Shenzhen, China; centers in Panama, China, and Singapore; and connections with the various educational institutions and corporations in the Middle East and North Africa (MENA) region. (</a:t>
            </a:r>
            <a:r>
              <a:rPr lang="en-US" dirty="0">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global.gatech.edu</a:t>
            </a:r>
            <a:r>
              <a:rPr lang="en-US" dirty="0">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143537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p:cNvSpPr txBox="1">
            <a:spLocks/>
          </p:cNvSpPr>
          <p:nvPr/>
        </p:nvSpPr>
        <p:spPr>
          <a:xfrm>
            <a:off x="515418" y="2790632"/>
            <a:ext cx="1016569" cy="206930"/>
          </a:xfrm>
          <a:prstGeom prst="rect">
            <a:avLst/>
          </a:prstGeom>
          <a:noFill/>
        </p:spPr>
        <p:txBody>
          <a:bodyPr vert="horz" lIns="91440" tIns="45720" rIns="91440" bIns="45720" rtlCol="0" anchor="ctr">
            <a:noAutofit/>
          </a:bodyPr>
          <a:lstStyle>
            <a:lvl1pPr algn="l" defTabSz="342900" rtl="0" eaLnBrk="1" latinLnBrk="0" hangingPunct="1">
              <a:spcBef>
                <a:spcPct val="0"/>
              </a:spcBef>
              <a:buNone/>
              <a:defRPr sz="1950" kern="1200" cap="all" spc="150">
                <a:solidFill>
                  <a:srgbClr val="EEB211"/>
                </a:solidFill>
                <a:latin typeface="Calibri"/>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1" i="0" u="none" strike="noStrike" kern="1200" cap="all" spc="150" normalizeH="0" baseline="0" noProof="0" dirty="0">
                <a:ln>
                  <a:noFill/>
                </a:ln>
                <a:solidFill>
                  <a:prstClr val="white"/>
                </a:solidFill>
                <a:effectLst/>
                <a:uLnTx/>
                <a:uFillTx/>
                <a:latin typeface="Calibri"/>
                <a:ea typeface="+mj-ea"/>
                <a:cs typeface="+mj-cs"/>
              </a:rPr>
              <a:t>CO-P</a:t>
            </a:r>
            <a:endParaRPr kumimoji="0" lang="en-US" sz="1950" b="1" i="0" u="none" strike="noStrike" kern="1200" cap="all" spc="150" normalizeH="0" baseline="0" noProof="0" dirty="0">
              <a:ln>
                <a:noFill/>
              </a:ln>
              <a:solidFill>
                <a:prstClr val="white"/>
              </a:solidFill>
              <a:effectLst/>
              <a:uLnTx/>
              <a:uFillTx/>
              <a:latin typeface="Calibri"/>
              <a:ea typeface="+mj-ea"/>
              <a:cs typeface="+mj-cs"/>
            </a:endParaRPr>
          </a:p>
        </p:txBody>
      </p:sp>
      <p:sp>
        <p:nvSpPr>
          <p:cNvPr id="14" name="Title 4"/>
          <p:cNvSpPr txBox="1">
            <a:spLocks/>
          </p:cNvSpPr>
          <p:nvPr/>
        </p:nvSpPr>
        <p:spPr>
          <a:xfrm>
            <a:off x="2106382" y="2776871"/>
            <a:ext cx="2739280" cy="206930"/>
          </a:xfrm>
          <a:prstGeom prst="rect">
            <a:avLst/>
          </a:prstGeom>
          <a:noFill/>
        </p:spPr>
        <p:txBody>
          <a:bodyPr vert="horz" lIns="91440" tIns="45720" rIns="91440" bIns="45720" rtlCol="0" anchor="ctr">
            <a:noAutofit/>
          </a:bodyPr>
          <a:lstStyle>
            <a:lvl1pPr algn="l" defTabSz="342900" rtl="0" eaLnBrk="1" latinLnBrk="0" hangingPunct="1">
              <a:spcBef>
                <a:spcPct val="0"/>
              </a:spcBef>
              <a:buNone/>
              <a:defRPr sz="1950" kern="1200" cap="all" spc="150">
                <a:solidFill>
                  <a:srgbClr val="EEB211"/>
                </a:solidFill>
                <a:latin typeface="Calibri"/>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1" i="0" u="none" strike="noStrike" kern="1200" cap="all" spc="150" normalizeH="0" baseline="0" noProof="0" dirty="0">
                <a:ln>
                  <a:noFill/>
                </a:ln>
                <a:solidFill>
                  <a:prstClr val="white"/>
                </a:solidFill>
                <a:effectLst/>
                <a:uLnTx/>
                <a:uFillTx/>
                <a:latin typeface="Calibri"/>
                <a:ea typeface="+mj-ea"/>
                <a:cs typeface="+mj-cs"/>
              </a:rPr>
              <a:t>Serve-Learn-Sustain</a:t>
            </a:r>
            <a:endParaRPr kumimoji="0" lang="en-US" sz="1950" b="1" i="0" u="none" strike="noStrike" kern="1200" cap="all" spc="150" normalizeH="0" baseline="0" noProof="0" dirty="0">
              <a:ln>
                <a:noFill/>
              </a:ln>
              <a:solidFill>
                <a:prstClr val="white"/>
              </a:solidFill>
              <a:effectLst/>
              <a:uLnTx/>
              <a:uFillTx/>
              <a:latin typeface="Calibri"/>
              <a:ea typeface="+mj-ea"/>
              <a:cs typeface="+mj-cs"/>
            </a:endParaRPr>
          </a:p>
        </p:txBody>
      </p:sp>
      <p:sp>
        <p:nvSpPr>
          <p:cNvPr id="23" name="Title 2">
            <a:extLst>
              <a:ext uri="{FF2B5EF4-FFF2-40B4-BE49-F238E27FC236}">
                <a16:creationId xmlns:a16="http://schemas.microsoft.com/office/drawing/2014/main" id="{891818D8-2553-8043-9593-F123085C8A78}"/>
              </a:ext>
            </a:extLst>
          </p:cNvPr>
          <p:cNvSpPr>
            <a:spLocks noGrp="1"/>
          </p:cNvSpPr>
          <p:nvPr>
            <p:ph type="title"/>
          </p:nvPr>
        </p:nvSpPr>
        <p:spPr>
          <a:xfrm>
            <a:off x="274320" y="182880"/>
            <a:ext cx="8572500" cy="640080"/>
          </a:xfrm>
        </p:spPr>
        <p:txBody>
          <a:bodyPr>
            <a:normAutofit/>
          </a:bodyPr>
          <a:lstStyle/>
          <a:p>
            <a:r>
              <a:rPr lang="en-US" sz="3400" dirty="0">
                <a:latin typeface="Calibri" panose="020F0502020204030204" pitchFamily="34" charset="0"/>
                <a:cs typeface="Calibri" panose="020F0502020204030204" pitchFamily="34" charset="0"/>
              </a:rPr>
              <a:t>International Initiatives &amp; Global Engagement</a:t>
            </a:r>
          </a:p>
        </p:txBody>
      </p:sp>
      <p:pic>
        <p:nvPicPr>
          <p:cNvPr id="5" name="Picture 4">
            <a:extLst>
              <a:ext uri="{FF2B5EF4-FFF2-40B4-BE49-F238E27FC236}">
                <a16:creationId xmlns:a16="http://schemas.microsoft.com/office/drawing/2014/main" id="{6711564A-03A3-4016-BDDB-E525F11681D5}"/>
              </a:ext>
            </a:extLst>
          </p:cNvPr>
          <p:cNvPicPr>
            <a:picLocks noChangeAspect="1"/>
          </p:cNvPicPr>
          <p:nvPr/>
        </p:nvPicPr>
        <p:blipFill>
          <a:blip r:embed="rId2"/>
          <a:stretch>
            <a:fillRect/>
          </a:stretch>
        </p:blipFill>
        <p:spPr>
          <a:xfrm>
            <a:off x="207314" y="786506"/>
            <a:ext cx="8729372" cy="4234785"/>
          </a:xfrm>
          <a:prstGeom prst="rect">
            <a:avLst/>
          </a:prstGeom>
        </p:spPr>
      </p:pic>
      <p:sp>
        <p:nvSpPr>
          <p:cNvPr id="6" name="TextBox 5">
            <a:extLst>
              <a:ext uri="{FF2B5EF4-FFF2-40B4-BE49-F238E27FC236}">
                <a16:creationId xmlns:a16="http://schemas.microsoft.com/office/drawing/2014/main" id="{CD51C4D3-D3BE-4997-9E08-78FB7FFEB151}"/>
              </a:ext>
            </a:extLst>
          </p:cNvPr>
          <p:cNvSpPr txBox="1"/>
          <p:nvPr/>
        </p:nvSpPr>
        <p:spPr>
          <a:xfrm>
            <a:off x="80940" y="5021291"/>
            <a:ext cx="2963060" cy="1569660"/>
          </a:xfrm>
          <a:prstGeom prst="rect">
            <a:avLst/>
          </a:prstGeom>
          <a:noFill/>
        </p:spPr>
        <p:txBody>
          <a:bodyPr wrap="square" numCol="1" rtlCol="0">
            <a:spAutoFit/>
          </a:bodyPr>
          <a:lstStyle/>
          <a:p>
            <a:pPr marL="285750" indent="-182880">
              <a:buFont typeface="Arial" panose="020B0604020202020204" pitchFamily="34" charset="0"/>
              <a:buChar char="•"/>
            </a:pPr>
            <a:r>
              <a:rPr lang="en-US" sz="1600" dirty="0"/>
              <a:t>2400 students participate annually in 90+ programs abroad</a:t>
            </a:r>
          </a:p>
          <a:p>
            <a:pPr marL="285750" indent="-182880">
              <a:buFont typeface="Arial" panose="020B0604020202020204" pitchFamily="34" charset="0"/>
              <a:buChar char="•"/>
            </a:pPr>
            <a:r>
              <a:rPr lang="en-US" sz="1600" dirty="0"/>
              <a:t>56% of undergrads have international experience prior to graduation</a:t>
            </a:r>
          </a:p>
        </p:txBody>
      </p:sp>
      <p:sp>
        <p:nvSpPr>
          <p:cNvPr id="24" name="TextBox 23">
            <a:extLst>
              <a:ext uri="{FF2B5EF4-FFF2-40B4-BE49-F238E27FC236}">
                <a16:creationId xmlns:a16="http://schemas.microsoft.com/office/drawing/2014/main" id="{D4AA76BD-1EC5-4DA7-840D-DE2028C95720}"/>
              </a:ext>
            </a:extLst>
          </p:cNvPr>
          <p:cNvSpPr txBox="1"/>
          <p:nvPr/>
        </p:nvSpPr>
        <p:spPr>
          <a:xfrm>
            <a:off x="3044000" y="5021291"/>
            <a:ext cx="3056000" cy="1569660"/>
          </a:xfrm>
          <a:prstGeom prst="rect">
            <a:avLst/>
          </a:prstGeom>
          <a:noFill/>
        </p:spPr>
        <p:txBody>
          <a:bodyPr wrap="square" numCol="1" rtlCol="0">
            <a:spAutoFit/>
          </a:bodyPr>
          <a:lstStyle/>
          <a:p>
            <a:pPr marL="285750" indent="-182880">
              <a:buFont typeface="Arial" panose="020B0604020202020204" pitchFamily="34" charset="0"/>
              <a:buChar char="•"/>
            </a:pPr>
            <a:r>
              <a:rPr lang="en-US" sz="1600" dirty="0"/>
              <a:t>International agreements in 250 destinations and 60+ countries</a:t>
            </a:r>
          </a:p>
          <a:p>
            <a:pPr marL="285750" indent="-182880">
              <a:buFont typeface="Arial" panose="020B0604020202020204" pitchFamily="34" charset="0"/>
              <a:buChar char="•"/>
            </a:pPr>
            <a:r>
              <a:rPr lang="en-US" sz="1600" dirty="0"/>
              <a:t>Research &amp; innovation, joint research collaborations, &amp; joint academic programs</a:t>
            </a:r>
          </a:p>
        </p:txBody>
      </p:sp>
      <p:sp>
        <p:nvSpPr>
          <p:cNvPr id="25" name="TextBox 24">
            <a:extLst>
              <a:ext uri="{FF2B5EF4-FFF2-40B4-BE49-F238E27FC236}">
                <a16:creationId xmlns:a16="http://schemas.microsoft.com/office/drawing/2014/main" id="{36F53FD6-7A9D-4E5B-AFE5-C40FD4A72DF5}"/>
              </a:ext>
            </a:extLst>
          </p:cNvPr>
          <p:cNvSpPr txBox="1"/>
          <p:nvPr/>
        </p:nvSpPr>
        <p:spPr>
          <a:xfrm>
            <a:off x="5956156" y="5021291"/>
            <a:ext cx="2902094" cy="1569660"/>
          </a:xfrm>
          <a:prstGeom prst="rect">
            <a:avLst/>
          </a:prstGeom>
          <a:noFill/>
        </p:spPr>
        <p:txBody>
          <a:bodyPr wrap="square" numCol="1" rtlCol="0">
            <a:spAutoFit/>
          </a:bodyPr>
          <a:lstStyle/>
          <a:p>
            <a:pPr marL="285750" indent="-182880">
              <a:buFont typeface="Arial" panose="020B0604020202020204" pitchFamily="34" charset="0"/>
              <a:buChar char="•"/>
            </a:pPr>
            <a:r>
              <a:rPr lang="en-US" sz="1600" dirty="0"/>
              <a:t>International alumni engagement and forums worldwide</a:t>
            </a:r>
          </a:p>
          <a:p>
            <a:pPr marL="285750" indent="-182880">
              <a:buFont typeface="Arial" panose="020B0604020202020204" pitchFamily="34" charset="0"/>
              <a:buChar char="•"/>
            </a:pPr>
            <a:r>
              <a:rPr lang="en-US" sz="1600" dirty="0"/>
              <a:t>Innovation and economic development</a:t>
            </a:r>
          </a:p>
          <a:p>
            <a:pPr marL="285750" indent="-182880">
              <a:buFont typeface="Arial" panose="020B0604020202020204" pitchFamily="34" charset="0"/>
              <a:buChar char="•"/>
            </a:pPr>
            <a:r>
              <a:rPr lang="en-US" sz="1600" dirty="0"/>
              <a:t>Online education</a:t>
            </a:r>
          </a:p>
        </p:txBody>
      </p:sp>
    </p:spTree>
    <p:extLst>
      <p:ext uri="{BB962C8B-B14F-4D97-AF65-F5344CB8AC3E}">
        <p14:creationId xmlns:p14="http://schemas.microsoft.com/office/powerpoint/2010/main" val="167291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p:cNvSpPr txBox="1">
            <a:spLocks/>
          </p:cNvSpPr>
          <p:nvPr/>
        </p:nvSpPr>
        <p:spPr>
          <a:xfrm>
            <a:off x="515418" y="2790632"/>
            <a:ext cx="1016569" cy="206930"/>
          </a:xfrm>
          <a:prstGeom prst="rect">
            <a:avLst/>
          </a:prstGeom>
          <a:noFill/>
        </p:spPr>
        <p:txBody>
          <a:bodyPr vert="horz" lIns="91440" tIns="45720" rIns="91440" bIns="45720" rtlCol="0" anchor="ctr">
            <a:noAutofit/>
          </a:bodyPr>
          <a:lstStyle>
            <a:lvl1pPr algn="l" defTabSz="342900" rtl="0" eaLnBrk="1" latinLnBrk="0" hangingPunct="1">
              <a:spcBef>
                <a:spcPct val="0"/>
              </a:spcBef>
              <a:buNone/>
              <a:defRPr sz="1950" kern="1200" cap="all" spc="150">
                <a:solidFill>
                  <a:srgbClr val="EEB211"/>
                </a:solidFill>
                <a:latin typeface="Calibri"/>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1" i="0" u="none" strike="noStrike" kern="1200" cap="all" spc="150" normalizeH="0" baseline="0" noProof="0" dirty="0">
                <a:ln>
                  <a:noFill/>
                </a:ln>
                <a:solidFill>
                  <a:prstClr val="white"/>
                </a:solidFill>
                <a:effectLst/>
                <a:uLnTx/>
                <a:uFillTx/>
                <a:latin typeface="Calibri"/>
                <a:ea typeface="+mj-ea"/>
                <a:cs typeface="+mj-cs"/>
              </a:rPr>
              <a:t>CO-P</a:t>
            </a:r>
            <a:endParaRPr kumimoji="0" lang="en-US" sz="1950" b="1" i="0" u="none" strike="noStrike" kern="1200" cap="all" spc="150" normalizeH="0" baseline="0" noProof="0" dirty="0">
              <a:ln>
                <a:noFill/>
              </a:ln>
              <a:solidFill>
                <a:prstClr val="white"/>
              </a:solidFill>
              <a:effectLst/>
              <a:uLnTx/>
              <a:uFillTx/>
              <a:latin typeface="Calibri"/>
              <a:ea typeface="+mj-ea"/>
              <a:cs typeface="+mj-cs"/>
            </a:endParaRPr>
          </a:p>
        </p:txBody>
      </p:sp>
      <p:sp>
        <p:nvSpPr>
          <p:cNvPr id="14" name="Title 4"/>
          <p:cNvSpPr txBox="1">
            <a:spLocks/>
          </p:cNvSpPr>
          <p:nvPr/>
        </p:nvSpPr>
        <p:spPr>
          <a:xfrm>
            <a:off x="2106382" y="2776871"/>
            <a:ext cx="2739280" cy="206930"/>
          </a:xfrm>
          <a:prstGeom prst="rect">
            <a:avLst/>
          </a:prstGeom>
          <a:noFill/>
        </p:spPr>
        <p:txBody>
          <a:bodyPr vert="horz" lIns="91440" tIns="45720" rIns="91440" bIns="45720" rtlCol="0" anchor="ctr">
            <a:noAutofit/>
          </a:bodyPr>
          <a:lstStyle>
            <a:lvl1pPr algn="l" defTabSz="342900" rtl="0" eaLnBrk="1" latinLnBrk="0" hangingPunct="1">
              <a:spcBef>
                <a:spcPct val="0"/>
              </a:spcBef>
              <a:buNone/>
              <a:defRPr sz="1950" kern="1200" cap="all" spc="150">
                <a:solidFill>
                  <a:srgbClr val="EEB211"/>
                </a:solidFill>
                <a:latin typeface="Calibri"/>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1" i="0" u="none" strike="noStrike" kern="1200" cap="all" spc="150" normalizeH="0" baseline="0" noProof="0" dirty="0">
                <a:ln>
                  <a:noFill/>
                </a:ln>
                <a:solidFill>
                  <a:prstClr val="white"/>
                </a:solidFill>
                <a:effectLst/>
                <a:uLnTx/>
                <a:uFillTx/>
                <a:latin typeface="Calibri"/>
                <a:ea typeface="+mj-ea"/>
                <a:cs typeface="+mj-cs"/>
              </a:rPr>
              <a:t>Serve-Learn-Sustain</a:t>
            </a:r>
            <a:endParaRPr kumimoji="0" lang="en-US" sz="1950" b="1" i="0" u="none" strike="noStrike" kern="1200" cap="all" spc="150" normalizeH="0" baseline="0" noProof="0" dirty="0">
              <a:ln>
                <a:noFill/>
              </a:ln>
              <a:solidFill>
                <a:prstClr val="white"/>
              </a:solidFill>
              <a:effectLst/>
              <a:uLnTx/>
              <a:uFillTx/>
              <a:latin typeface="Calibri"/>
              <a:ea typeface="+mj-ea"/>
              <a:cs typeface="+mj-cs"/>
            </a:endParaRPr>
          </a:p>
        </p:txBody>
      </p:sp>
      <p:sp>
        <p:nvSpPr>
          <p:cNvPr id="23" name="Title 2">
            <a:extLst>
              <a:ext uri="{FF2B5EF4-FFF2-40B4-BE49-F238E27FC236}">
                <a16:creationId xmlns:a16="http://schemas.microsoft.com/office/drawing/2014/main" id="{891818D8-2553-8043-9593-F123085C8A78}"/>
              </a:ext>
            </a:extLst>
          </p:cNvPr>
          <p:cNvSpPr>
            <a:spLocks noGrp="1"/>
          </p:cNvSpPr>
          <p:nvPr>
            <p:ph type="title"/>
          </p:nvPr>
        </p:nvSpPr>
        <p:spPr>
          <a:xfrm>
            <a:off x="274320" y="182880"/>
            <a:ext cx="8572500" cy="640080"/>
          </a:xfrm>
        </p:spPr>
        <p:txBody>
          <a:bodyPr>
            <a:normAutofit fontScale="90000"/>
          </a:bodyPr>
          <a:lstStyle/>
          <a:p>
            <a:r>
              <a:rPr lang="en-US" dirty="0">
                <a:latin typeface="Calibri" panose="020F0502020204030204" pitchFamily="34" charset="0"/>
                <a:cs typeface="Calibri" panose="020F0502020204030204" pitchFamily="34" charset="0"/>
              </a:rPr>
              <a:t>Undergraduate High-Impact Educational Practices</a:t>
            </a:r>
          </a:p>
        </p:txBody>
      </p:sp>
      <p:pic>
        <p:nvPicPr>
          <p:cNvPr id="3" name="Picture 2">
            <a:extLst>
              <a:ext uri="{FF2B5EF4-FFF2-40B4-BE49-F238E27FC236}">
                <a16:creationId xmlns:a16="http://schemas.microsoft.com/office/drawing/2014/main" id="{66B096B5-9FC4-4CC5-8C03-D9F5DA3733D1}"/>
              </a:ext>
            </a:extLst>
          </p:cNvPr>
          <p:cNvPicPr>
            <a:picLocks noChangeAspect="1"/>
          </p:cNvPicPr>
          <p:nvPr/>
        </p:nvPicPr>
        <p:blipFill>
          <a:blip r:embed="rId2"/>
          <a:stretch>
            <a:fillRect/>
          </a:stretch>
        </p:blipFill>
        <p:spPr>
          <a:xfrm>
            <a:off x="303994" y="760119"/>
            <a:ext cx="8536013" cy="5378131"/>
          </a:xfrm>
          <a:prstGeom prst="rect">
            <a:avLst/>
          </a:prstGeom>
        </p:spPr>
      </p:pic>
    </p:spTree>
    <p:extLst>
      <p:ext uri="{BB962C8B-B14F-4D97-AF65-F5344CB8AC3E}">
        <p14:creationId xmlns:p14="http://schemas.microsoft.com/office/powerpoint/2010/main" val="1995346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p:cNvSpPr txBox="1">
            <a:spLocks/>
          </p:cNvSpPr>
          <p:nvPr/>
        </p:nvSpPr>
        <p:spPr>
          <a:xfrm>
            <a:off x="515418" y="2790632"/>
            <a:ext cx="1016569" cy="206930"/>
          </a:xfrm>
          <a:prstGeom prst="rect">
            <a:avLst/>
          </a:prstGeom>
          <a:noFill/>
        </p:spPr>
        <p:txBody>
          <a:bodyPr vert="horz" lIns="91440" tIns="45720" rIns="91440" bIns="45720" rtlCol="0" anchor="ctr">
            <a:noAutofit/>
          </a:bodyPr>
          <a:lstStyle>
            <a:lvl1pPr algn="l" defTabSz="342900" rtl="0" eaLnBrk="1" latinLnBrk="0" hangingPunct="1">
              <a:spcBef>
                <a:spcPct val="0"/>
              </a:spcBef>
              <a:buNone/>
              <a:defRPr sz="1950" kern="1200" cap="all" spc="150">
                <a:solidFill>
                  <a:srgbClr val="EEB211"/>
                </a:solidFill>
                <a:latin typeface="Calibri"/>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1" i="0" u="none" strike="noStrike" kern="1200" cap="all" spc="150" normalizeH="0" baseline="0" noProof="0" dirty="0">
                <a:ln>
                  <a:noFill/>
                </a:ln>
                <a:solidFill>
                  <a:prstClr val="white"/>
                </a:solidFill>
                <a:effectLst/>
                <a:uLnTx/>
                <a:uFillTx/>
                <a:latin typeface="Calibri"/>
                <a:ea typeface="+mj-ea"/>
                <a:cs typeface="+mj-cs"/>
              </a:rPr>
              <a:t>CO-P</a:t>
            </a:r>
            <a:endParaRPr kumimoji="0" lang="en-US" sz="1950" b="1" i="0" u="none" strike="noStrike" kern="1200" cap="all" spc="150" normalizeH="0" baseline="0" noProof="0" dirty="0">
              <a:ln>
                <a:noFill/>
              </a:ln>
              <a:solidFill>
                <a:prstClr val="white"/>
              </a:solidFill>
              <a:effectLst/>
              <a:uLnTx/>
              <a:uFillTx/>
              <a:latin typeface="Calibri"/>
              <a:ea typeface="+mj-ea"/>
              <a:cs typeface="+mj-cs"/>
            </a:endParaRPr>
          </a:p>
        </p:txBody>
      </p:sp>
      <p:sp>
        <p:nvSpPr>
          <p:cNvPr id="14" name="Title 4"/>
          <p:cNvSpPr txBox="1">
            <a:spLocks/>
          </p:cNvSpPr>
          <p:nvPr/>
        </p:nvSpPr>
        <p:spPr>
          <a:xfrm>
            <a:off x="2106382" y="2776871"/>
            <a:ext cx="2739280" cy="206930"/>
          </a:xfrm>
          <a:prstGeom prst="rect">
            <a:avLst/>
          </a:prstGeom>
          <a:noFill/>
        </p:spPr>
        <p:txBody>
          <a:bodyPr vert="horz" lIns="91440" tIns="45720" rIns="91440" bIns="45720" rtlCol="0" anchor="ctr">
            <a:noAutofit/>
          </a:bodyPr>
          <a:lstStyle>
            <a:lvl1pPr algn="l" defTabSz="342900" rtl="0" eaLnBrk="1" latinLnBrk="0" hangingPunct="1">
              <a:spcBef>
                <a:spcPct val="0"/>
              </a:spcBef>
              <a:buNone/>
              <a:defRPr sz="1950" kern="1200" cap="all" spc="150">
                <a:solidFill>
                  <a:srgbClr val="EEB211"/>
                </a:solidFill>
                <a:latin typeface="Calibri"/>
                <a:ea typeface="+mj-ea"/>
                <a:cs typeface="+mj-cs"/>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800" b="1" i="0" u="none" strike="noStrike" kern="1200" cap="all" spc="150" normalizeH="0" baseline="0" noProof="0" dirty="0">
                <a:ln>
                  <a:noFill/>
                </a:ln>
                <a:solidFill>
                  <a:prstClr val="white"/>
                </a:solidFill>
                <a:effectLst/>
                <a:uLnTx/>
                <a:uFillTx/>
                <a:latin typeface="Calibri"/>
                <a:ea typeface="+mj-ea"/>
                <a:cs typeface="+mj-cs"/>
              </a:rPr>
              <a:t>Serve-Learn-Sustain</a:t>
            </a:r>
            <a:endParaRPr kumimoji="0" lang="en-US" sz="1950" b="1" i="0" u="none" strike="noStrike" kern="1200" cap="all" spc="150" normalizeH="0" baseline="0" noProof="0" dirty="0">
              <a:ln>
                <a:noFill/>
              </a:ln>
              <a:solidFill>
                <a:prstClr val="white"/>
              </a:solidFill>
              <a:effectLst/>
              <a:uLnTx/>
              <a:uFillTx/>
              <a:latin typeface="Calibri"/>
              <a:ea typeface="+mj-ea"/>
              <a:cs typeface="+mj-cs"/>
            </a:endParaRPr>
          </a:p>
        </p:txBody>
      </p:sp>
      <p:sp>
        <p:nvSpPr>
          <p:cNvPr id="23" name="Title 2">
            <a:extLst>
              <a:ext uri="{FF2B5EF4-FFF2-40B4-BE49-F238E27FC236}">
                <a16:creationId xmlns:a16="http://schemas.microsoft.com/office/drawing/2014/main" id="{891818D8-2553-8043-9593-F123085C8A78}"/>
              </a:ext>
            </a:extLst>
          </p:cNvPr>
          <p:cNvSpPr>
            <a:spLocks noGrp="1"/>
          </p:cNvSpPr>
          <p:nvPr>
            <p:ph type="title"/>
          </p:nvPr>
        </p:nvSpPr>
        <p:spPr>
          <a:xfrm>
            <a:off x="274320" y="182880"/>
            <a:ext cx="8572500" cy="640080"/>
          </a:xfrm>
        </p:spPr>
        <p:txBody>
          <a:bodyPr>
            <a:normAutofit/>
          </a:bodyPr>
          <a:lstStyle/>
          <a:p>
            <a:r>
              <a:rPr lang="en-US" dirty="0">
                <a:latin typeface="Calibri" panose="020F0502020204030204" pitchFamily="34" charset="0"/>
                <a:cs typeface="Calibri" panose="020F0502020204030204" pitchFamily="34" charset="0"/>
              </a:rPr>
              <a:t>Student Success</a:t>
            </a:r>
          </a:p>
        </p:txBody>
      </p:sp>
      <p:sp>
        <p:nvSpPr>
          <p:cNvPr id="2" name="TextBox 1">
            <a:extLst>
              <a:ext uri="{FF2B5EF4-FFF2-40B4-BE49-F238E27FC236}">
                <a16:creationId xmlns:a16="http://schemas.microsoft.com/office/drawing/2014/main" id="{12D6E20D-4AB6-48E6-860D-1009C3D3BE37}"/>
              </a:ext>
            </a:extLst>
          </p:cNvPr>
          <p:cNvSpPr txBox="1"/>
          <p:nvPr/>
        </p:nvSpPr>
        <p:spPr>
          <a:xfrm>
            <a:off x="274320" y="1182231"/>
            <a:ext cx="4795621" cy="4493538"/>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Highlights</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97% first-to-second-year retention rates (6</a:t>
            </a:r>
            <a:r>
              <a:rPr lang="en-US" sz="2000" baseline="30000" dirty="0">
                <a:latin typeface="Roboto" panose="02000000000000000000" pitchFamily="2" charset="0"/>
                <a:ea typeface="Roboto" panose="02000000000000000000" pitchFamily="2" charset="0"/>
              </a:rPr>
              <a:t>th</a:t>
            </a:r>
            <a:r>
              <a:rPr lang="en-US" sz="2000" dirty="0">
                <a:latin typeface="Roboto" panose="02000000000000000000" pitchFamily="2" charset="0"/>
                <a:ea typeface="Roboto" panose="02000000000000000000" pitchFamily="2" charset="0"/>
              </a:rPr>
              <a:t> consecutive year)</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91% 6-year graduation rate</a:t>
            </a:r>
          </a:p>
          <a:p>
            <a:pPr marL="285750" indent="-285750">
              <a:buFont typeface="Arial" panose="020B0604020202020204" pitchFamily="34" charset="0"/>
              <a:buChar char="•"/>
            </a:pPr>
            <a:endParaRPr lang="en-US" dirty="0"/>
          </a:p>
          <a:p>
            <a:r>
              <a:rPr lang="en-US" sz="2400" b="1" dirty="0">
                <a:latin typeface="Calibri" panose="020F0502020204030204" pitchFamily="34" charset="0"/>
                <a:cs typeface="Calibri" panose="020F0502020204030204" pitchFamily="34" charset="0"/>
              </a:rPr>
              <a:t>Student Support</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OUE: 1-to-1 </a:t>
            </a:r>
            <a:r>
              <a:rPr lang="en-US" sz="2000" dirty="0">
                <a:latin typeface="Roboto" panose="02000000000000000000" pitchFamily="2" charset="0"/>
                <a:ea typeface="Roboto" panose="02000000000000000000" pitchFamily="2" charset="0"/>
                <a:hlinkClick r:id="rId2">
                  <a:extLst>
                    <a:ext uri="{A12FA001-AC4F-418D-AE19-62706E023703}">
                      <ahyp:hlinkClr xmlns:ahyp="http://schemas.microsoft.com/office/drawing/2018/hyperlinkcolor" val="tx"/>
                    </a:ext>
                  </a:extLst>
                </a:hlinkClick>
              </a:rPr>
              <a:t>tutoring</a:t>
            </a:r>
            <a:r>
              <a:rPr lang="en-US" sz="2000" dirty="0">
                <a:latin typeface="Roboto" panose="02000000000000000000" pitchFamily="2" charset="0"/>
                <a:ea typeface="Roboto" panose="02000000000000000000" pitchFamily="2" charset="0"/>
              </a:rPr>
              <a:t>, </a:t>
            </a:r>
            <a:r>
              <a:rPr lang="en-US" sz="2000" dirty="0">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PLUS</a:t>
            </a:r>
            <a:r>
              <a:rPr lang="en-US" sz="2000" dirty="0">
                <a:latin typeface="Roboto" panose="02000000000000000000" pitchFamily="2" charset="0"/>
                <a:ea typeface="Roboto" panose="02000000000000000000" pitchFamily="2" charset="0"/>
              </a:rPr>
              <a:t>, academic coaching, exploratory and pre-professional advising</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Communication Center (</a:t>
            </a:r>
            <a:r>
              <a:rPr lang="en-US" sz="2000" dirty="0">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CommLab</a:t>
            </a:r>
            <a:r>
              <a:rPr lang="en-US" sz="2000" dirty="0">
                <a:latin typeface="Roboto" panose="02000000000000000000" pitchFamily="2" charset="0"/>
                <a:ea typeface="Roboto" panose="02000000000000000000" pitchFamily="2" charset="0"/>
              </a:rPr>
              <a:t>)</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OMED</a:t>
            </a:r>
            <a:r>
              <a:rPr lang="en-US" sz="2000" dirty="0">
                <a:latin typeface="Roboto" panose="02000000000000000000" pitchFamily="2" charset="0"/>
                <a:ea typeface="Roboto" panose="02000000000000000000" pitchFamily="2" charset="0"/>
              </a:rPr>
              <a:t> tutoring</a:t>
            </a:r>
          </a:p>
          <a:p>
            <a:pPr marL="285750"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Departmental programs</a:t>
            </a:r>
          </a:p>
          <a:p>
            <a:pPr marL="742950" lvl="1" indent="-285750">
              <a:buFont typeface="Arial" panose="020B0604020202020204" pitchFamily="34" charset="0"/>
              <a:buChar char="•"/>
            </a:pPr>
            <a:r>
              <a:rPr lang="en-US" sz="2000" dirty="0">
                <a:latin typeface="Roboto" panose="02000000000000000000" pitchFamily="2" charset="0"/>
                <a:ea typeface="Roboto" panose="02000000000000000000" pitchFamily="2" charset="0"/>
              </a:rPr>
              <a:t>Math, Chemistry, Physics, and Computer Science</a:t>
            </a:r>
          </a:p>
        </p:txBody>
      </p:sp>
      <p:pic>
        <p:nvPicPr>
          <p:cNvPr id="5" name="Picture 4">
            <a:hlinkClick r:id="rId6"/>
            <a:extLst>
              <a:ext uri="{FF2B5EF4-FFF2-40B4-BE49-F238E27FC236}">
                <a16:creationId xmlns:a16="http://schemas.microsoft.com/office/drawing/2014/main" id="{CADEA707-3EEF-4A69-A540-8EA672BED335}"/>
              </a:ext>
            </a:extLst>
          </p:cNvPr>
          <p:cNvPicPr>
            <a:picLocks noChangeAspect="1"/>
          </p:cNvPicPr>
          <p:nvPr/>
        </p:nvPicPr>
        <p:blipFill>
          <a:blip r:embed="rId7"/>
          <a:stretch>
            <a:fillRect/>
          </a:stretch>
        </p:blipFill>
        <p:spPr>
          <a:xfrm>
            <a:off x="5169529" y="-1"/>
            <a:ext cx="3974471" cy="6859311"/>
          </a:xfrm>
          <a:prstGeom prst="rect">
            <a:avLst/>
          </a:prstGeom>
        </p:spPr>
      </p:pic>
    </p:spTree>
    <p:extLst>
      <p:ext uri="{BB962C8B-B14F-4D97-AF65-F5344CB8AC3E}">
        <p14:creationId xmlns:p14="http://schemas.microsoft.com/office/powerpoint/2010/main" val="1651810676"/>
      </p:ext>
    </p:extLst>
  </p:cSld>
  <p:clrMapOvr>
    <a:masterClrMapping/>
  </p:clrMapOvr>
</p:sld>
</file>

<file path=ppt/theme/theme1.xml><?xml version="1.0" encoding="utf-8"?>
<a:theme xmlns:a="http://schemas.openxmlformats.org/drawingml/2006/main" name="Educ Innov Town Hall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ft Altern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Right Altern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Left Altern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White Right Altern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 Innov Town Hall slides.potx</Template>
  <TotalTime>724</TotalTime>
  <Words>2406</Words>
  <Application>Microsoft Macintosh PowerPoint</Application>
  <PresentationFormat>On-screen Show (4:3)</PresentationFormat>
  <Paragraphs>304</Paragraphs>
  <Slides>39</Slides>
  <Notes>12</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39</vt:i4>
      </vt:variant>
    </vt:vector>
  </HeadingPairs>
  <TitlesOfParts>
    <vt:vector size="57" baseType="lpstr">
      <vt:lpstr>Arial</vt:lpstr>
      <vt:lpstr>Calibri</vt:lpstr>
      <vt:lpstr>Lucida Grande</vt:lpstr>
      <vt:lpstr>Roboto</vt:lpstr>
      <vt:lpstr>Roboto Condensed Light</vt:lpstr>
      <vt:lpstr>Roboto Light</vt:lpstr>
      <vt:lpstr>Roboto Medium</vt:lpstr>
      <vt:lpstr>Educ Innov Town Hall slides</vt:lpstr>
      <vt:lpstr>Left Alternate</vt:lpstr>
      <vt:lpstr>Right Alternate</vt:lpstr>
      <vt:lpstr>White Main</vt:lpstr>
      <vt:lpstr>White Left Alternate</vt:lpstr>
      <vt:lpstr>White Right Alternate</vt:lpstr>
      <vt:lpstr>Custom Design</vt:lpstr>
      <vt:lpstr>1_Custom Design</vt:lpstr>
      <vt:lpstr>2_Custom Design</vt:lpstr>
      <vt:lpstr>3_Custom Design</vt:lpstr>
      <vt:lpstr>4_Custom Design</vt:lpstr>
      <vt:lpstr>Welcome to New Faculty Orientation </vt:lpstr>
      <vt:lpstr>Vision and Mission</vt:lpstr>
      <vt:lpstr>Vision and Mission</vt:lpstr>
      <vt:lpstr>Vision and Mission</vt:lpstr>
      <vt:lpstr>Georgia Tech At-A-Glance</vt:lpstr>
      <vt:lpstr>Georgia Tech’s Global Footprint</vt:lpstr>
      <vt:lpstr>International Initiatives &amp; Global Engagement</vt:lpstr>
      <vt:lpstr>Undergraduate High-Impact Educational Practices</vt:lpstr>
      <vt:lpstr>Student Success</vt:lpstr>
      <vt:lpstr>Graduate Studies</vt:lpstr>
      <vt:lpstr>Impact of Georgia Tech Professional Education  </vt:lpstr>
      <vt:lpstr>  Snapshot</vt:lpstr>
      <vt:lpstr>Want to Know More?     </vt:lpstr>
      <vt:lpstr>Organization</vt:lpstr>
      <vt:lpstr>Organization - Executive Vice Presidents</vt:lpstr>
      <vt:lpstr>Diversity, Equity, and Inclusion</vt:lpstr>
      <vt:lpstr>TECH Moving Forward: Our Road to Recovery</vt:lpstr>
      <vt:lpstr>Georgia Tech Code of Ethics</vt:lpstr>
      <vt:lpstr>Mutual Expectations</vt:lpstr>
      <vt:lpstr>Helpful Georgia Tech Resources</vt:lpstr>
      <vt:lpstr>Faculty Resources (faculty.gatech.edu)</vt:lpstr>
      <vt:lpstr>PowerPoint Presentation</vt:lpstr>
      <vt:lpstr>Really Important Things to Know</vt:lpstr>
      <vt:lpstr>Teaching At Tech: Policies Pertaining to Teaching</vt:lpstr>
      <vt:lpstr>Academic Policies</vt:lpstr>
      <vt:lpstr>Accommodations for Students With Disabilities</vt:lpstr>
      <vt:lpstr>Accommodations for Students With Disabilities</vt:lpstr>
      <vt:lpstr>Academic Misconduct</vt:lpstr>
      <vt:lpstr>Academic Misconduct</vt:lpstr>
      <vt:lpstr>Final Exams and Final Instructional Days </vt:lpstr>
      <vt:lpstr>Final Exams and Final Instructional Days </vt:lpstr>
      <vt:lpstr>Family Educational Rights and Privacy Act (FERPA) and Data Security</vt:lpstr>
      <vt:lpstr>Family Educational Rights and Privacy Act (FERPA) and Data Security</vt:lpstr>
      <vt:lpstr>Diversity and Teaching</vt:lpstr>
      <vt:lpstr>Diversity and Teaching</vt:lpstr>
      <vt:lpstr>CIOS Response  Rates</vt:lpstr>
      <vt:lpstr>CIOS Response Rates</vt:lpstr>
      <vt:lpstr>Discrimination, Harassment, and Sexual Violence</vt:lpstr>
      <vt:lpstr>Discrimination, Harassment, and Sexual Violence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dc:creator>
  <cp:lastModifiedBy>Pope-Ruark, Rebecca</cp:lastModifiedBy>
  <cp:revision>12</cp:revision>
  <cp:lastPrinted>2016-04-20T12:30:51Z</cp:lastPrinted>
  <dcterms:created xsi:type="dcterms:W3CDTF">2015-07-21T18:29:41Z</dcterms:created>
  <dcterms:modified xsi:type="dcterms:W3CDTF">2021-09-01T19:55:50Z</dcterms:modified>
</cp:coreProperties>
</file>